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72" r:id="rId5"/>
    <p:sldId id="258" r:id="rId6"/>
    <p:sldId id="275" r:id="rId7"/>
    <p:sldId id="267" r:id="rId8"/>
    <p:sldId id="263" r:id="rId9"/>
    <p:sldId id="259" r:id="rId10"/>
    <p:sldId id="276" r:id="rId11"/>
    <p:sldId id="260" r:id="rId12"/>
    <p:sldId id="270" r:id="rId13"/>
    <p:sldId id="277" r:id="rId14"/>
    <p:sldId id="278" r:id="rId15"/>
    <p:sldId id="266" r:id="rId16"/>
    <p:sldId id="261" r:id="rId17"/>
    <p:sldId id="264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8461"/>
    <a:srgbClr val="AE7E56"/>
    <a:srgbClr val="E6B800"/>
    <a:srgbClr val="FFD57E"/>
    <a:srgbClr val="AB9475"/>
    <a:srgbClr val="EFD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EDCEF8-3DA2-486B-B6D6-FA4C9E76E19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61ED6F9-9F8D-4EA3-A833-0472092EB77C}">
      <dgm:prSet phldrT="[文字]"/>
      <dgm:spPr>
        <a:solidFill>
          <a:srgbClr val="9F8461"/>
        </a:solidFill>
        <a:ln>
          <a:noFill/>
        </a:ln>
      </dgm:spPr>
      <dgm:t>
        <a:bodyPr/>
        <a:lstStyle/>
        <a:p>
          <a:r>
            <a:rPr lang="en-US" altLang="zh-TW" dirty="0" err="1"/>
            <a:t>Figma</a:t>
          </a:r>
          <a:r>
            <a:rPr lang="zh-TW" altLang="en-US" dirty="0"/>
            <a:t>設計框架</a:t>
          </a:r>
        </a:p>
      </dgm:t>
    </dgm:pt>
    <dgm:pt modelId="{08B4084B-0805-4A11-A74E-6BD5BDE367AB}" type="parTrans" cxnId="{4244995E-8D98-48C7-9C4A-B772C33ADD26}">
      <dgm:prSet/>
      <dgm:spPr/>
      <dgm:t>
        <a:bodyPr/>
        <a:lstStyle/>
        <a:p>
          <a:endParaRPr lang="zh-TW" altLang="en-US"/>
        </a:p>
      </dgm:t>
    </dgm:pt>
    <dgm:pt modelId="{C9FD42A0-2B88-4751-8A0E-FA93C974C4FF}" type="sibTrans" cxnId="{4244995E-8D98-48C7-9C4A-B772C33ADD26}">
      <dgm:prSet/>
      <dgm:spPr/>
      <dgm:t>
        <a:bodyPr/>
        <a:lstStyle/>
        <a:p>
          <a:endParaRPr lang="zh-TW" altLang="en-US"/>
        </a:p>
      </dgm:t>
    </dgm:pt>
    <dgm:pt modelId="{D58F3D42-20B9-4F12-8E50-A7D6206EC52D}">
      <dgm:prSet phldrT="[文字]"/>
      <dgm:spPr>
        <a:solidFill>
          <a:srgbClr val="9F8461"/>
        </a:solidFill>
        <a:ln>
          <a:noFill/>
        </a:ln>
      </dgm:spPr>
      <dgm:t>
        <a:bodyPr/>
        <a:lstStyle/>
        <a:p>
          <a:r>
            <a:rPr lang="en-US" altLang="zh-TW" dirty="0"/>
            <a:t>Eclipse</a:t>
          </a:r>
          <a:r>
            <a:rPr lang="zh-TW" altLang="en-US" dirty="0"/>
            <a:t>建立專案實作</a:t>
          </a:r>
        </a:p>
      </dgm:t>
    </dgm:pt>
    <dgm:pt modelId="{3E39E699-7E4D-4745-BDF8-6782FC4C3392}" type="parTrans" cxnId="{3456CEF9-EDE7-497F-BA71-FCE333C1A96F}">
      <dgm:prSet/>
      <dgm:spPr/>
      <dgm:t>
        <a:bodyPr/>
        <a:lstStyle/>
        <a:p>
          <a:endParaRPr lang="zh-TW" altLang="en-US"/>
        </a:p>
      </dgm:t>
    </dgm:pt>
    <dgm:pt modelId="{1BC69B1C-373B-4DF2-95C0-79DAB5FC2591}" type="sibTrans" cxnId="{3456CEF9-EDE7-497F-BA71-FCE333C1A96F}">
      <dgm:prSet/>
      <dgm:spPr/>
      <dgm:t>
        <a:bodyPr/>
        <a:lstStyle/>
        <a:p>
          <a:endParaRPr lang="zh-TW" altLang="en-US"/>
        </a:p>
      </dgm:t>
    </dgm:pt>
    <dgm:pt modelId="{9A7FF4B4-0391-4A79-8CA9-113ADBDA68A3}">
      <dgm:prSet phldrT="[文字]"/>
      <dgm:spPr>
        <a:solidFill>
          <a:srgbClr val="9F8461"/>
        </a:solidFill>
        <a:ln>
          <a:noFill/>
        </a:ln>
      </dgm:spPr>
      <dgm:t>
        <a:bodyPr/>
        <a:lstStyle/>
        <a:p>
          <a:r>
            <a:rPr lang="en-US" altLang="zh-TW" dirty="0"/>
            <a:t>Eclipse</a:t>
          </a:r>
          <a:r>
            <a:rPr lang="zh-TW" altLang="en-US" dirty="0"/>
            <a:t>建立後端伺服器</a:t>
          </a:r>
        </a:p>
      </dgm:t>
    </dgm:pt>
    <dgm:pt modelId="{94A34621-082E-4473-8349-0A559369098B}" type="parTrans" cxnId="{1EF0ED82-6DA9-46E8-A06B-CDA5A6349207}">
      <dgm:prSet/>
      <dgm:spPr/>
      <dgm:t>
        <a:bodyPr/>
        <a:lstStyle/>
        <a:p>
          <a:endParaRPr lang="zh-TW" altLang="en-US"/>
        </a:p>
      </dgm:t>
    </dgm:pt>
    <dgm:pt modelId="{8D10A843-B2AB-45D5-9A4D-B93BBBC8D886}" type="sibTrans" cxnId="{1EF0ED82-6DA9-46E8-A06B-CDA5A6349207}">
      <dgm:prSet/>
      <dgm:spPr/>
      <dgm:t>
        <a:bodyPr/>
        <a:lstStyle/>
        <a:p>
          <a:endParaRPr lang="zh-TW" altLang="en-US"/>
        </a:p>
      </dgm:t>
    </dgm:pt>
    <dgm:pt modelId="{DF83F664-BF8B-4D21-B5EA-30FFF18A4D7A}">
      <dgm:prSet phldrT="[文字]"/>
      <dgm:spPr>
        <a:solidFill>
          <a:srgbClr val="9F8461"/>
        </a:solidFill>
        <a:ln>
          <a:noFill/>
        </a:ln>
      </dgm:spPr>
      <dgm:t>
        <a:bodyPr/>
        <a:lstStyle/>
        <a:p>
          <a:r>
            <a:rPr lang="en-US" altLang="zh-TW" dirty="0"/>
            <a:t>CSS</a:t>
          </a:r>
          <a:r>
            <a:rPr lang="zh-TW" altLang="en-US" dirty="0"/>
            <a:t>、</a:t>
          </a:r>
          <a:r>
            <a:rPr lang="en-US" altLang="zh-TW" dirty="0"/>
            <a:t>JSP</a:t>
          </a:r>
          <a:r>
            <a:rPr lang="zh-TW" altLang="en-US" dirty="0"/>
            <a:t>處理網頁功能外觀</a:t>
          </a:r>
        </a:p>
      </dgm:t>
    </dgm:pt>
    <dgm:pt modelId="{A13E497F-1D7B-4A05-88A0-C182CB298988}" type="parTrans" cxnId="{D399B551-725E-4579-81FA-104D4F5F972D}">
      <dgm:prSet/>
      <dgm:spPr/>
      <dgm:t>
        <a:bodyPr/>
        <a:lstStyle/>
        <a:p>
          <a:endParaRPr lang="zh-TW" altLang="en-US"/>
        </a:p>
      </dgm:t>
    </dgm:pt>
    <dgm:pt modelId="{D3C94AB4-9F94-4034-98D0-0A3330BEBD3A}" type="sibTrans" cxnId="{D399B551-725E-4579-81FA-104D4F5F972D}">
      <dgm:prSet/>
      <dgm:spPr/>
      <dgm:t>
        <a:bodyPr/>
        <a:lstStyle/>
        <a:p>
          <a:endParaRPr lang="zh-TW" altLang="en-US"/>
        </a:p>
      </dgm:t>
    </dgm:pt>
    <dgm:pt modelId="{ED566DEA-585C-48EF-B132-BC975611EA73}">
      <dgm:prSet phldrT="[文字]"/>
      <dgm:spPr>
        <a:solidFill>
          <a:srgbClr val="9F8461"/>
        </a:solidFill>
        <a:ln>
          <a:noFill/>
        </a:ln>
      </dgm:spPr>
      <dgm:t>
        <a:bodyPr/>
        <a:lstStyle/>
        <a:p>
          <a:r>
            <a:rPr lang="zh-TW" altLang="en-US" dirty="0"/>
            <a:t>修改完善</a:t>
          </a:r>
        </a:p>
      </dgm:t>
    </dgm:pt>
    <dgm:pt modelId="{C1D64321-96A6-44E0-AE5B-31EF26950736}" type="parTrans" cxnId="{CE376DD4-7EAA-462D-BEC1-6222AA6F761F}">
      <dgm:prSet/>
      <dgm:spPr/>
      <dgm:t>
        <a:bodyPr/>
        <a:lstStyle/>
        <a:p>
          <a:endParaRPr lang="zh-TW" altLang="en-US"/>
        </a:p>
      </dgm:t>
    </dgm:pt>
    <dgm:pt modelId="{C0266972-F92A-40B9-A485-1053710F2030}" type="sibTrans" cxnId="{CE376DD4-7EAA-462D-BEC1-6222AA6F761F}">
      <dgm:prSet/>
      <dgm:spPr/>
      <dgm:t>
        <a:bodyPr/>
        <a:lstStyle/>
        <a:p>
          <a:endParaRPr lang="zh-TW" altLang="en-US"/>
        </a:p>
      </dgm:t>
    </dgm:pt>
    <dgm:pt modelId="{26E5F72F-97DA-4B5D-A25C-261A2F8135AF}" type="pres">
      <dgm:prSet presAssocID="{F7EDCEF8-3DA2-486B-B6D6-FA4C9E76E192}" presName="Name0" presStyleCnt="0">
        <dgm:presLayoutVars>
          <dgm:dir/>
          <dgm:animLvl val="lvl"/>
          <dgm:resizeHandles val="exact"/>
        </dgm:presLayoutVars>
      </dgm:prSet>
      <dgm:spPr/>
    </dgm:pt>
    <dgm:pt modelId="{9355E277-5816-49E1-8D20-E7056B7D82DE}" type="pres">
      <dgm:prSet presAssocID="{361ED6F9-9F8D-4EA3-A833-0472092EB77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7EAA991-8DDC-43BC-A0DE-B967B4C5282D}" type="pres">
      <dgm:prSet presAssocID="{C9FD42A0-2B88-4751-8A0E-FA93C974C4FF}" presName="parTxOnlySpace" presStyleCnt="0"/>
      <dgm:spPr/>
    </dgm:pt>
    <dgm:pt modelId="{7EE476EE-9AC5-4592-A474-20AEBB1C99F5}" type="pres">
      <dgm:prSet presAssocID="{D58F3D42-20B9-4F12-8E50-A7D6206EC52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7A2FCD5-141B-4E63-9D29-E64105D9BA74}" type="pres">
      <dgm:prSet presAssocID="{1BC69B1C-373B-4DF2-95C0-79DAB5FC2591}" presName="parTxOnlySpace" presStyleCnt="0"/>
      <dgm:spPr/>
    </dgm:pt>
    <dgm:pt modelId="{D7146EE8-238C-4E9D-8DED-3861639D71EE}" type="pres">
      <dgm:prSet presAssocID="{9A7FF4B4-0391-4A79-8CA9-113ADBDA68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A041F9E-DDC4-4DE6-8D2F-D63C0F5FB5C7}" type="pres">
      <dgm:prSet presAssocID="{8D10A843-B2AB-45D5-9A4D-B93BBBC8D886}" presName="parTxOnlySpace" presStyleCnt="0"/>
      <dgm:spPr/>
    </dgm:pt>
    <dgm:pt modelId="{8B2B20A3-5530-4912-9B23-6E8CFD422878}" type="pres">
      <dgm:prSet presAssocID="{DF83F664-BF8B-4D21-B5EA-30FFF18A4D7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94979AF-756E-40A7-97E8-F4D98BFCD909}" type="pres">
      <dgm:prSet presAssocID="{D3C94AB4-9F94-4034-98D0-0A3330BEBD3A}" presName="parTxOnlySpace" presStyleCnt="0"/>
      <dgm:spPr/>
    </dgm:pt>
    <dgm:pt modelId="{31F1D664-2609-477A-9154-EE454FC35F11}" type="pres">
      <dgm:prSet presAssocID="{ED566DEA-585C-48EF-B132-BC975611EA7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E5EA017-C5B4-4A36-A3B3-70728F370872}" type="presOf" srcId="{DF83F664-BF8B-4D21-B5EA-30FFF18A4D7A}" destId="{8B2B20A3-5530-4912-9B23-6E8CFD422878}" srcOrd="0" destOrd="0" presId="urn:microsoft.com/office/officeart/2005/8/layout/chevron1"/>
    <dgm:cxn modelId="{D7B52319-6308-4048-855F-2C583AEB6F2E}" type="presOf" srcId="{D58F3D42-20B9-4F12-8E50-A7D6206EC52D}" destId="{7EE476EE-9AC5-4592-A474-20AEBB1C99F5}" srcOrd="0" destOrd="0" presId="urn:microsoft.com/office/officeart/2005/8/layout/chevron1"/>
    <dgm:cxn modelId="{4244995E-8D98-48C7-9C4A-B772C33ADD26}" srcId="{F7EDCEF8-3DA2-486B-B6D6-FA4C9E76E192}" destId="{361ED6F9-9F8D-4EA3-A833-0472092EB77C}" srcOrd="0" destOrd="0" parTransId="{08B4084B-0805-4A11-A74E-6BD5BDE367AB}" sibTransId="{C9FD42A0-2B88-4751-8A0E-FA93C974C4FF}"/>
    <dgm:cxn modelId="{1669E55E-5F1A-4471-AB48-0D75FC1D2DBE}" type="presOf" srcId="{361ED6F9-9F8D-4EA3-A833-0472092EB77C}" destId="{9355E277-5816-49E1-8D20-E7056B7D82DE}" srcOrd="0" destOrd="0" presId="urn:microsoft.com/office/officeart/2005/8/layout/chevron1"/>
    <dgm:cxn modelId="{03FA6C6A-85B9-4AE3-AD3B-7A7774148C31}" type="presOf" srcId="{9A7FF4B4-0391-4A79-8CA9-113ADBDA68A3}" destId="{D7146EE8-238C-4E9D-8DED-3861639D71EE}" srcOrd="0" destOrd="0" presId="urn:microsoft.com/office/officeart/2005/8/layout/chevron1"/>
    <dgm:cxn modelId="{D399B551-725E-4579-81FA-104D4F5F972D}" srcId="{F7EDCEF8-3DA2-486B-B6D6-FA4C9E76E192}" destId="{DF83F664-BF8B-4D21-B5EA-30FFF18A4D7A}" srcOrd="3" destOrd="0" parTransId="{A13E497F-1D7B-4A05-88A0-C182CB298988}" sibTransId="{D3C94AB4-9F94-4034-98D0-0A3330BEBD3A}"/>
    <dgm:cxn modelId="{1EF0ED82-6DA9-46E8-A06B-CDA5A6349207}" srcId="{F7EDCEF8-3DA2-486B-B6D6-FA4C9E76E192}" destId="{9A7FF4B4-0391-4A79-8CA9-113ADBDA68A3}" srcOrd="2" destOrd="0" parTransId="{94A34621-082E-4473-8349-0A559369098B}" sibTransId="{8D10A843-B2AB-45D5-9A4D-B93BBBC8D886}"/>
    <dgm:cxn modelId="{2BF01394-C537-481C-96F6-5D31A3D31A67}" type="presOf" srcId="{F7EDCEF8-3DA2-486B-B6D6-FA4C9E76E192}" destId="{26E5F72F-97DA-4B5D-A25C-261A2F8135AF}" srcOrd="0" destOrd="0" presId="urn:microsoft.com/office/officeart/2005/8/layout/chevron1"/>
    <dgm:cxn modelId="{0895DA96-713D-4880-B1E4-FC0760F82232}" type="presOf" srcId="{ED566DEA-585C-48EF-B132-BC975611EA73}" destId="{31F1D664-2609-477A-9154-EE454FC35F11}" srcOrd="0" destOrd="0" presId="urn:microsoft.com/office/officeart/2005/8/layout/chevron1"/>
    <dgm:cxn modelId="{CE376DD4-7EAA-462D-BEC1-6222AA6F761F}" srcId="{F7EDCEF8-3DA2-486B-B6D6-FA4C9E76E192}" destId="{ED566DEA-585C-48EF-B132-BC975611EA73}" srcOrd="4" destOrd="0" parTransId="{C1D64321-96A6-44E0-AE5B-31EF26950736}" sibTransId="{C0266972-F92A-40B9-A485-1053710F2030}"/>
    <dgm:cxn modelId="{3456CEF9-EDE7-497F-BA71-FCE333C1A96F}" srcId="{F7EDCEF8-3DA2-486B-B6D6-FA4C9E76E192}" destId="{D58F3D42-20B9-4F12-8E50-A7D6206EC52D}" srcOrd="1" destOrd="0" parTransId="{3E39E699-7E4D-4745-BDF8-6782FC4C3392}" sibTransId="{1BC69B1C-373B-4DF2-95C0-79DAB5FC2591}"/>
    <dgm:cxn modelId="{A8BE19FF-4D41-4DC2-A459-DE1CDDD8F555}" type="presParOf" srcId="{26E5F72F-97DA-4B5D-A25C-261A2F8135AF}" destId="{9355E277-5816-49E1-8D20-E7056B7D82DE}" srcOrd="0" destOrd="0" presId="urn:microsoft.com/office/officeart/2005/8/layout/chevron1"/>
    <dgm:cxn modelId="{E0D28159-2A00-4181-8F20-3BC6640BE0D2}" type="presParOf" srcId="{26E5F72F-97DA-4B5D-A25C-261A2F8135AF}" destId="{E7EAA991-8DDC-43BC-A0DE-B967B4C5282D}" srcOrd="1" destOrd="0" presId="urn:microsoft.com/office/officeart/2005/8/layout/chevron1"/>
    <dgm:cxn modelId="{527F47F0-EBF2-40E0-B2D0-944F65447E62}" type="presParOf" srcId="{26E5F72F-97DA-4B5D-A25C-261A2F8135AF}" destId="{7EE476EE-9AC5-4592-A474-20AEBB1C99F5}" srcOrd="2" destOrd="0" presId="urn:microsoft.com/office/officeart/2005/8/layout/chevron1"/>
    <dgm:cxn modelId="{BF9A7CF0-F40C-48FC-906B-BF789D6D936E}" type="presParOf" srcId="{26E5F72F-97DA-4B5D-A25C-261A2F8135AF}" destId="{07A2FCD5-141B-4E63-9D29-E64105D9BA74}" srcOrd="3" destOrd="0" presId="urn:microsoft.com/office/officeart/2005/8/layout/chevron1"/>
    <dgm:cxn modelId="{004795CE-5E68-461F-B890-A78F866F86EE}" type="presParOf" srcId="{26E5F72F-97DA-4B5D-A25C-261A2F8135AF}" destId="{D7146EE8-238C-4E9D-8DED-3861639D71EE}" srcOrd="4" destOrd="0" presId="urn:microsoft.com/office/officeart/2005/8/layout/chevron1"/>
    <dgm:cxn modelId="{05EC1B86-8174-4C65-A632-9CC1EACA5EBA}" type="presParOf" srcId="{26E5F72F-97DA-4B5D-A25C-261A2F8135AF}" destId="{3A041F9E-DDC4-4DE6-8D2F-D63C0F5FB5C7}" srcOrd="5" destOrd="0" presId="urn:microsoft.com/office/officeart/2005/8/layout/chevron1"/>
    <dgm:cxn modelId="{38D1AEE0-A789-4D36-935C-79644BC8E3DF}" type="presParOf" srcId="{26E5F72F-97DA-4B5D-A25C-261A2F8135AF}" destId="{8B2B20A3-5530-4912-9B23-6E8CFD422878}" srcOrd="6" destOrd="0" presId="urn:microsoft.com/office/officeart/2005/8/layout/chevron1"/>
    <dgm:cxn modelId="{950F0492-03D2-41E8-92CE-446CE5AEA7CA}" type="presParOf" srcId="{26E5F72F-97DA-4B5D-A25C-261A2F8135AF}" destId="{094979AF-756E-40A7-97E8-F4D98BFCD909}" srcOrd="7" destOrd="0" presId="urn:microsoft.com/office/officeart/2005/8/layout/chevron1"/>
    <dgm:cxn modelId="{A7897716-557E-4FB8-BED5-20F4670B27CD}" type="presParOf" srcId="{26E5F72F-97DA-4B5D-A25C-261A2F8135AF}" destId="{31F1D664-2609-477A-9154-EE454FC35F1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5E277-5816-49E1-8D20-E7056B7D82DE}">
      <dsp:nvSpPr>
        <dsp:cNvPr id="0" name=""/>
        <dsp:cNvSpPr/>
      </dsp:nvSpPr>
      <dsp:spPr>
        <a:xfrm>
          <a:off x="2643" y="805200"/>
          <a:ext cx="2352436" cy="940974"/>
        </a:xfrm>
        <a:prstGeom prst="chevron">
          <a:avLst/>
        </a:prstGeom>
        <a:solidFill>
          <a:srgbClr val="9F846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 err="1"/>
            <a:t>Figma</a:t>
          </a:r>
          <a:r>
            <a:rPr lang="zh-TW" altLang="en-US" sz="1900" kern="1200" dirty="0"/>
            <a:t>設計框架</a:t>
          </a:r>
        </a:p>
      </dsp:txBody>
      <dsp:txXfrm>
        <a:off x="473130" y="805200"/>
        <a:ext cx="1411462" cy="940974"/>
      </dsp:txXfrm>
    </dsp:sp>
    <dsp:sp modelId="{7EE476EE-9AC5-4592-A474-20AEBB1C99F5}">
      <dsp:nvSpPr>
        <dsp:cNvPr id="0" name=""/>
        <dsp:cNvSpPr/>
      </dsp:nvSpPr>
      <dsp:spPr>
        <a:xfrm>
          <a:off x="2119836" y="805200"/>
          <a:ext cx="2352436" cy="940974"/>
        </a:xfrm>
        <a:prstGeom prst="chevron">
          <a:avLst/>
        </a:prstGeom>
        <a:solidFill>
          <a:srgbClr val="9F846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Eclipse</a:t>
          </a:r>
          <a:r>
            <a:rPr lang="zh-TW" altLang="en-US" sz="1900" kern="1200" dirty="0"/>
            <a:t>建立專案實作</a:t>
          </a:r>
        </a:p>
      </dsp:txBody>
      <dsp:txXfrm>
        <a:off x="2590323" y="805200"/>
        <a:ext cx="1411462" cy="940974"/>
      </dsp:txXfrm>
    </dsp:sp>
    <dsp:sp modelId="{D7146EE8-238C-4E9D-8DED-3861639D71EE}">
      <dsp:nvSpPr>
        <dsp:cNvPr id="0" name=""/>
        <dsp:cNvSpPr/>
      </dsp:nvSpPr>
      <dsp:spPr>
        <a:xfrm>
          <a:off x="4237029" y="805200"/>
          <a:ext cx="2352436" cy="940974"/>
        </a:xfrm>
        <a:prstGeom prst="chevron">
          <a:avLst/>
        </a:prstGeom>
        <a:solidFill>
          <a:srgbClr val="9F846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Eclipse</a:t>
          </a:r>
          <a:r>
            <a:rPr lang="zh-TW" altLang="en-US" sz="1900" kern="1200" dirty="0"/>
            <a:t>建立後端伺服器</a:t>
          </a:r>
        </a:p>
      </dsp:txBody>
      <dsp:txXfrm>
        <a:off x="4707516" y="805200"/>
        <a:ext cx="1411462" cy="940974"/>
      </dsp:txXfrm>
    </dsp:sp>
    <dsp:sp modelId="{8B2B20A3-5530-4912-9B23-6E8CFD422878}">
      <dsp:nvSpPr>
        <dsp:cNvPr id="0" name=""/>
        <dsp:cNvSpPr/>
      </dsp:nvSpPr>
      <dsp:spPr>
        <a:xfrm>
          <a:off x="6354222" y="805200"/>
          <a:ext cx="2352436" cy="940974"/>
        </a:xfrm>
        <a:prstGeom prst="chevron">
          <a:avLst/>
        </a:prstGeom>
        <a:solidFill>
          <a:srgbClr val="9F846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CSS</a:t>
          </a:r>
          <a:r>
            <a:rPr lang="zh-TW" altLang="en-US" sz="1900" kern="1200" dirty="0"/>
            <a:t>、</a:t>
          </a:r>
          <a:r>
            <a:rPr lang="en-US" altLang="zh-TW" sz="1900" kern="1200" dirty="0"/>
            <a:t>JSP</a:t>
          </a:r>
          <a:r>
            <a:rPr lang="zh-TW" altLang="en-US" sz="1900" kern="1200" dirty="0"/>
            <a:t>處理網頁功能外觀</a:t>
          </a:r>
        </a:p>
      </dsp:txBody>
      <dsp:txXfrm>
        <a:off x="6824709" y="805200"/>
        <a:ext cx="1411462" cy="940974"/>
      </dsp:txXfrm>
    </dsp:sp>
    <dsp:sp modelId="{31F1D664-2609-477A-9154-EE454FC35F11}">
      <dsp:nvSpPr>
        <dsp:cNvPr id="0" name=""/>
        <dsp:cNvSpPr/>
      </dsp:nvSpPr>
      <dsp:spPr>
        <a:xfrm>
          <a:off x="8471415" y="805200"/>
          <a:ext cx="2352436" cy="940974"/>
        </a:xfrm>
        <a:prstGeom prst="chevron">
          <a:avLst/>
        </a:prstGeom>
        <a:solidFill>
          <a:srgbClr val="9F846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/>
            <a:t>修改完善</a:t>
          </a:r>
        </a:p>
      </dsp:txBody>
      <dsp:txXfrm>
        <a:off x="8941902" y="805200"/>
        <a:ext cx="1411462" cy="940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3ADB-71A5-4BD6-A566-75C4C321478F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81C10-41C7-4107-9026-77A005433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534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3ADB-71A5-4BD6-A566-75C4C321478F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81C10-41C7-4107-9026-77A005433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51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3ADB-71A5-4BD6-A566-75C4C321478F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81C10-41C7-4107-9026-77A005433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05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3ADB-71A5-4BD6-A566-75C4C321478F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81C10-41C7-4107-9026-77A005433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091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3ADB-71A5-4BD6-A566-75C4C321478F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81C10-41C7-4107-9026-77A005433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88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3ADB-71A5-4BD6-A566-75C4C321478F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81C10-41C7-4107-9026-77A005433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9299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3ADB-71A5-4BD6-A566-75C4C321478F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81C10-41C7-4107-9026-77A005433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99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3ADB-71A5-4BD6-A566-75C4C321478F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81C10-41C7-4107-9026-77A005433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67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3ADB-71A5-4BD6-A566-75C4C321478F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81C10-41C7-4107-9026-77A005433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8244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3ADB-71A5-4BD6-A566-75C4C321478F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81C10-41C7-4107-9026-77A005433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55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3ADB-71A5-4BD6-A566-75C4C321478F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81C10-41C7-4107-9026-77A005433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318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13ADB-71A5-4BD6-A566-75C4C321478F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81C10-41C7-4107-9026-77A005433B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71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microsoft.com/office/2007/relationships/hdphoto" Target="../media/hdphoto1.wdp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545592" y="560515"/>
            <a:ext cx="9144000" cy="2387600"/>
          </a:xfrm>
        </p:spPr>
        <p:txBody>
          <a:bodyPr/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第八組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美食地圖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858768" y="3439861"/>
            <a:ext cx="6437376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組員：劉奕廷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(APP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製作、專案整合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algn="l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洪明志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資料庫、後端伺服器、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系統製作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algn="l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楊小茜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管理系統製作、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PPT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7769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68F005C-62AE-DC40-AF8A-7941753E5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51" y="2335713"/>
            <a:ext cx="2066787" cy="4248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1F4D995-D893-5949-A50D-706A0376F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043" y="2335710"/>
            <a:ext cx="2066788" cy="4248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E3FAC8-C808-1E4B-83A8-C7E148C55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839" y="2335713"/>
            <a:ext cx="2066787" cy="4248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45C899B-CDA5-E44E-9A2C-665A9161D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440" y="2335710"/>
            <a:ext cx="2066789" cy="4248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27DB77B-1E4D-204B-9DCA-D613CD16B28F}"/>
              </a:ext>
            </a:extLst>
          </p:cNvPr>
          <p:cNvSpPr txBox="1"/>
          <p:nvPr/>
        </p:nvSpPr>
        <p:spPr>
          <a:xfrm>
            <a:off x="765869" y="1874045"/>
            <a:ext cx="150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搜尋餐廳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87B5854-BB27-6849-9FE1-CFDAC37A868B}"/>
              </a:ext>
            </a:extLst>
          </p:cNvPr>
          <p:cNvSpPr txBox="1"/>
          <p:nvPr/>
        </p:nvSpPr>
        <p:spPr>
          <a:xfrm>
            <a:off x="2935912" y="1874045"/>
            <a:ext cx="150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餐廳資訊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F6D3826-EE83-1044-AAEB-36E3E9CCC53A}"/>
              </a:ext>
            </a:extLst>
          </p:cNvPr>
          <p:cNvSpPr txBox="1"/>
          <p:nvPr/>
        </p:nvSpPr>
        <p:spPr>
          <a:xfrm>
            <a:off x="7660859" y="1874045"/>
            <a:ext cx="150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會員註冊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9C60211-FE34-A447-9634-FA9AF57367BF}"/>
              </a:ext>
            </a:extLst>
          </p:cNvPr>
          <p:cNvSpPr txBox="1"/>
          <p:nvPr/>
        </p:nvSpPr>
        <p:spPr>
          <a:xfrm>
            <a:off x="5347025" y="1874045"/>
            <a:ext cx="150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帳號登入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1E6C5D8-F311-AB4E-A9F6-B38C21D6320E}"/>
              </a:ext>
            </a:extLst>
          </p:cNvPr>
          <p:cNvSpPr txBox="1"/>
          <p:nvPr/>
        </p:nvSpPr>
        <p:spPr>
          <a:xfrm>
            <a:off x="9985462" y="1874045"/>
            <a:ext cx="150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個人頁面</a:t>
            </a: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EE5A98A-4D95-FF48-B684-88609813A941}"/>
              </a:ext>
            </a:extLst>
          </p:cNvPr>
          <p:cNvGrpSpPr/>
          <p:nvPr/>
        </p:nvGrpSpPr>
        <p:grpSpPr>
          <a:xfrm>
            <a:off x="241665" y="273891"/>
            <a:ext cx="4140691" cy="1626498"/>
            <a:chOff x="573024" y="841248"/>
            <a:chExt cx="4867656" cy="190315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44A2B74E-E3EF-374F-BE05-36BB5E3E7388}"/>
                </a:ext>
              </a:extLst>
            </p:cNvPr>
            <p:cNvGrpSpPr/>
            <p:nvPr/>
          </p:nvGrpSpPr>
          <p:grpSpPr>
            <a:xfrm>
              <a:off x="573024" y="841248"/>
              <a:ext cx="4867656" cy="1435608"/>
              <a:chOff x="2185416" y="1938528"/>
              <a:chExt cx="2807208" cy="1810512"/>
            </a:xfrm>
          </p:grpSpPr>
          <p:sp>
            <p:nvSpPr>
              <p:cNvPr id="23" name="圓角矩形 22">
                <a:extLst>
                  <a:ext uri="{FF2B5EF4-FFF2-40B4-BE49-F238E27FC236}">
                    <a16:creationId xmlns:a16="http://schemas.microsoft.com/office/drawing/2014/main" id="{9E57C347-C965-6244-AFF6-517B3041116A}"/>
                  </a:ext>
                </a:extLst>
              </p:cNvPr>
              <p:cNvSpPr/>
              <p:nvPr/>
            </p:nvSpPr>
            <p:spPr>
              <a:xfrm>
                <a:off x="2185416" y="1938528"/>
                <a:ext cx="2807208" cy="1810512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圓角矩形 23">
                <a:extLst>
                  <a:ext uri="{FF2B5EF4-FFF2-40B4-BE49-F238E27FC236}">
                    <a16:creationId xmlns:a16="http://schemas.microsoft.com/office/drawing/2014/main" id="{712E081D-FF5C-1740-837D-0D7675B880D4}"/>
                  </a:ext>
                </a:extLst>
              </p:cNvPr>
              <p:cNvSpPr/>
              <p:nvPr/>
            </p:nvSpPr>
            <p:spPr>
              <a:xfrm>
                <a:off x="2409444" y="2139696"/>
                <a:ext cx="2359152" cy="140817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3B204920-236E-BD49-AC27-BC20609317C7}"/>
                </a:ext>
              </a:extLst>
            </p:cNvPr>
            <p:cNvSpPr txBox="1"/>
            <p:nvPr/>
          </p:nvSpPr>
          <p:spPr>
            <a:xfrm>
              <a:off x="940308" y="1195855"/>
              <a:ext cx="4034555" cy="1548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簡介</a:t>
              </a:r>
              <a:r>
                <a:rPr lang="en-US" altLang="zh-TW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(2/2)</a:t>
              </a:r>
              <a:endParaRPr lang="zh-TW" altLang="en-US" sz="4000" b="1" dirty="0">
                <a:solidFill>
                  <a:srgbClr val="9F84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zh-TW" altLang="en-US" sz="4000" b="1" dirty="0">
                <a:solidFill>
                  <a:srgbClr val="9F84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2A30D47F-BF2A-A948-83BB-A46CCAE40D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284" y="2335710"/>
            <a:ext cx="2066789" cy="4248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921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7566" y="166222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9F8461"/>
                </a:solidFill>
              </a:rPr>
              <a:t>Single-Activity </a:t>
            </a:r>
            <a:r>
              <a:rPr lang="zh-TW" altLang="en-US" sz="3200" dirty="0">
                <a:solidFill>
                  <a:srgbClr val="9F846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架構</a:t>
            </a:r>
            <a:r>
              <a:rPr lang="en-US" altLang="zh-TW" sz="3200" dirty="0">
                <a:solidFill>
                  <a:srgbClr val="9F8461"/>
                </a:solidFill>
              </a:rPr>
              <a:t> 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C82F27CC-4A40-B144-B41E-AAF7DD386D1D}"/>
              </a:ext>
            </a:extLst>
          </p:cNvPr>
          <p:cNvGrpSpPr/>
          <p:nvPr/>
        </p:nvGrpSpPr>
        <p:grpSpPr>
          <a:xfrm>
            <a:off x="325737" y="199127"/>
            <a:ext cx="5855607" cy="1226918"/>
            <a:chOff x="573024" y="841248"/>
            <a:chExt cx="4867656" cy="143560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D1872B46-4D41-FE4D-9E29-D3476A092D2B}"/>
                </a:ext>
              </a:extLst>
            </p:cNvPr>
            <p:cNvGrpSpPr/>
            <p:nvPr/>
          </p:nvGrpSpPr>
          <p:grpSpPr>
            <a:xfrm>
              <a:off x="573024" y="841248"/>
              <a:ext cx="4867656" cy="1435608"/>
              <a:chOff x="2185416" y="1938528"/>
              <a:chExt cx="2807208" cy="1810512"/>
            </a:xfrm>
          </p:grpSpPr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2827EE01-93C4-9248-843D-FE1E59F85754}"/>
                  </a:ext>
                </a:extLst>
              </p:cNvPr>
              <p:cNvSpPr/>
              <p:nvPr/>
            </p:nvSpPr>
            <p:spPr>
              <a:xfrm>
                <a:off x="2185416" y="1938528"/>
                <a:ext cx="2807208" cy="1810512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FBAA186C-0CDD-1442-BA11-27D3A1470943}"/>
                  </a:ext>
                </a:extLst>
              </p:cNvPr>
              <p:cNvSpPr/>
              <p:nvPr/>
            </p:nvSpPr>
            <p:spPr>
              <a:xfrm>
                <a:off x="2409444" y="2139696"/>
                <a:ext cx="2359152" cy="140817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FD7AECC7-75B7-AC4A-9A4D-438B777EC115}"/>
                </a:ext>
              </a:extLst>
            </p:cNvPr>
            <p:cNvSpPr txBox="1"/>
            <p:nvPr/>
          </p:nvSpPr>
          <p:spPr>
            <a:xfrm>
              <a:off x="940308" y="1195855"/>
              <a:ext cx="4133088" cy="828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架構概述</a:t>
              </a:r>
              <a:r>
                <a:rPr lang="en-US" altLang="zh-TW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(1/4)</a:t>
              </a:r>
              <a:endParaRPr lang="zh-TW" altLang="en-US" sz="4000" b="1" dirty="0">
                <a:solidFill>
                  <a:srgbClr val="9F84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3868C372-1CDF-0443-A66E-157278C24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86" y="2349154"/>
            <a:ext cx="6477427" cy="3417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C5F0759-69B6-5149-8E85-5ED34A1E4539}"/>
              </a:ext>
            </a:extLst>
          </p:cNvPr>
          <p:cNvSpPr txBox="1"/>
          <p:nvPr/>
        </p:nvSpPr>
        <p:spPr>
          <a:xfrm>
            <a:off x="4799559" y="6013567"/>
            <a:ext cx="3942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9F846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Google I/O, 2018</a:t>
            </a:r>
            <a:endParaRPr lang="en-US" altLang="zh-TW" sz="3200" dirty="0">
              <a:solidFill>
                <a:srgbClr val="9F846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2861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38C20C3A-B408-CD40-862A-ED59C52BE2CD}"/>
              </a:ext>
            </a:extLst>
          </p:cNvPr>
          <p:cNvGrpSpPr/>
          <p:nvPr/>
        </p:nvGrpSpPr>
        <p:grpSpPr>
          <a:xfrm>
            <a:off x="325737" y="199127"/>
            <a:ext cx="5855607" cy="1226918"/>
            <a:chOff x="573024" y="841248"/>
            <a:chExt cx="4867656" cy="143560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675C329A-B35C-E44A-B880-30CF5FDDC354}"/>
                </a:ext>
              </a:extLst>
            </p:cNvPr>
            <p:cNvGrpSpPr/>
            <p:nvPr/>
          </p:nvGrpSpPr>
          <p:grpSpPr>
            <a:xfrm>
              <a:off x="573024" y="841248"/>
              <a:ext cx="4867656" cy="1435608"/>
              <a:chOff x="2185416" y="1938528"/>
              <a:chExt cx="2807208" cy="1810512"/>
            </a:xfrm>
          </p:grpSpPr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15DA29D6-FFE3-4E4B-98E1-47C58A6223EB}"/>
                  </a:ext>
                </a:extLst>
              </p:cNvPr>
              <p:cNvSpPr/>
              <p:nvPr/>
            </p:nvSpPr>
            <p:spPr>
              <a:xfrm>
                <a:off x="2185416" y="1938528"/>
                <a:ext cx="2807208" cy="1810512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FE7F5EAA-98FE-FF4A-BCD4-0A32DFA894E4}"/>
                  </a:ext>
                </a:extLst>
              </p:cNvPr>
              <p:cNvSpPr/>
              <p:nvPr/>
            </p:nvSpPr>
            <p:spPr>
              <a:xfrm>
                <a:off x="2409444" y="2139696"/>
                <a:ext cx="2359152" cy="140817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85A5187-3CE4-1046-A9A8-995824D5B45F}"/>
                </a:ext>
              </a:extLst>
            </p:cNvPr>
            <p:cNvSpPr txBox="1"/>
            <p:nvPr/>
          </p:nvSpPr>
          <p:spPr>
            <a:xfrm>
              <a:off x="940308" y="1195855"/>
              <a:ext cx="4133088" cy="828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架構概述</a:t>
              </a:r>
              <a:r>
                <a:rPr lang="en-US" altLang="zh-TW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(2/4)</a:t>
              </a:r>
              <a:endParaRPr lang="zh-TW" altLang="en-US" sz="4000" b="1" dirty="0">
                <a:solidFill>
                  <a:srgbClr val="9F84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54883DC0-895D-4D4C-9877-B4D90FFCD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566" y="1662229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solidFill>
                  <a:srgbClr val="9F846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導覽及</a:t>
            </a:r>
            <a:r>
              <a:rPr lang="en-US" altLang="zh-TW" sz="3200" dirty="0">
                <a:solidFill>
                  <a:srgbClr val="9F846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Fragments</a:t>
            </a:r>
            <a:r>
              <a:rPr lang="zh-TW" altLang="en-US" sz="3200" dirty="0">
                <a:solidFill>
                  <a:srgbClr val="9F846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管理</a:t>
            </a:r>
            <a:r>
              <a:rPr lang="zh-TW" altLang="en-US" sz="3200" dirty="0">
                <a:solidFill>
                  <a:srgbClr val="9F8461"/>
                </a:solidFill>
              </a:rPr>
              <a:t>：</a:t>
            </a:r>
            <a:r>
              <a:rPr lang="en-US" altLang="zh-TW" sz="3200" dirty="0">
                <a:solidFill>
                  <a:srgbClr val="9F8461"/>
                </a:solidFill>
              </a:rPr>
              <a:t>Jetpack Navigation Component</a:t>
            </a:r>
          </a:p>
        </p:txBody>
      </p:sp>
      <p:pic>
        <p:nvPicPr>
          <p:cNvPr id="1026" name="Picture 2" descr="Using Jetpack Navigation Component in Android">
            <a:extLst>
              <a:ext uri="{FF2B5EF4-FFF2-40B4-BE49-F238E27FC236}">
                <a16:creationId xmlns:a16="http://schemas.microsoft.com/office/drawing/2014/main" id="{3D626983-09AF-F64B-AD54-C84FAE9FD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19" y="2990009"/>
            <a:ext cx="3736425" cy="24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droid Navigation Architecture Component | by Alex Vainshtein | Medium">
            <a:extLst>
              <a:ext uri="{FF2B5EF4-FFF2-40B4-BE49-F238E27FC236}">
                <a16:creationId xmlns:a16="http://schemas.microsoft.com/office/drawing/2014/main" id="{AE4A3FDD-83BA-3E41-8DCB-A34F22E80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189" y="2416985"/>
            <a:ext cx="6944922" cy="3938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94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38C20C3A-B408-CD40-862A-ED59C52BE2CD}"/>
              </a:ext>
            </a:extLst>
          </p:cNvPr>
          <p:cNvGrpSpPr/>
          <p:nvPr/>
        </p:nvGrpSpPr>
        <p:grpSpPr>
          <a:xfrm>
            <a:off x="325737" y="199127"/>
            <a:ext cx="5855607" cy="1226918"/>
            <a:chOff x="573024" y="841248"/>
            <a:chExt cx="4867656" cy="143560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675C329A-B35C-E44A-B880-30CF5FDDC354}"/>
                </a:ext>
              </a:extLst>
            </p:cNvPr>
            <p:cNvGrpSpPr/>
            <p:nvPr/>
          </p:nvGrpSpPr>
          <p:grpSpPr>
            <a:xfrm>
              <a:off x="573024" y="841248"/>
              <a:ext cx="4867656" cy="1435608"/>
              <a:chOff x="2185416" y="1938528"/>
              <a:chExt cx="2807208" cy="1810512"/>
            </a:xfrm>
          </p:grpSpPr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15DA29D6-FFE3-4E4B-98E1-47C58A6223EB}"/>
                  </a:ext>
                </a:extLst>
              </p:cNvPr>
              <p:cNvSpPr/>
              <p:nvPr/>
            </p:nvSpPr>
            <p:spPr>
              <a:xfrm>
                <a:off x="2185416" y="1938528"/>
                <a:ext cx="2807208" cy="1810512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FE7F5EAA-98FE-FF4A-BCD4-0A32DFA894E4}"/>
                  </a:ext>
                </a:extLst>
              </p:cNvPr>
              <p:cNvSpPr/>
              <p:nvPr/>
            </p:nvSpPr>
            <p:spPr>
              <a:xfrm>
                <a:off x="2409444" y="2139696"/>
                <a:ext cx="2359152" cy="140817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85A5187-3CE4-1046-A9A8-995824D5B45F}"/>
                </a:ext>
              </a:extLst>
            </p:cNvPr>
            <p:cNvSpPr txBox="1"/>
            <p:nvPr/>
          </p:nvSpPr>
          <p:spPr>
            <a:xfrm>
              <a:off x="940308" y="1195855"/>
              <a:ext cx="4133088" cy="828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架構概述</a:t>
              </a:r>
              <a:r>
                <a:rPr lang="en-US" altLang="zh-TW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(3/4)</a:t>
              </a:r>
              <a:endParaRPr lang="zh-TW" altLang="en-US" sz="4000" b="1" dirty="0">
                <a:solidFill>
                  <a:srgbClr val="9F84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54883DC0-895D-4D4C-9877-B4D90FFCD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566" y="1662229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solidFill>
                  <a:srgbClr val="9F846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網路連接</a:t>
            </a:r>
            <a:endParaRPr lang="en-US" altLang="zh-TW" sz="3200" dirty="0">
              <a:solidFill>
                <a:srgbClr val="9F846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EA1BF34-CB67-E140-AFD3-0F1E7F5C3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44" y="2451100"/>
            <a:ext cx="5880100" cy="977900"/>
          </a:xfrm>
          <a:prstGeom prst="rect">
            <a:avLst/>
          </a:prstGeom>
        </p:spPr>
      </p:pic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485B4C35-AE6C-FD41-B70C-03A6EB12CE9E}"/>
              </a:ext>
            </a:extLst>
          </p:cNvPr>
          <p:cNvCxnSpPr/>
          <p:nvPr/>
        </p:nvCxnSpPr>
        <p:spPr>
          <a:xfrm>
            <a:off x="1605766" y="5864352"/>
            <a:ext cx="8839200" cy="0"/>
          </a:xfrm>
          <a:prstGeom prst="straightConnector1">
            <a:avLst/>
          </a:prstGeom>
          <a:ln w="57150">
            <a:solidFill>
              <a:srgbClr val="9F84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5EEF296-0D72-524A-A29C-47C82512B138}"/>
              </a:ext>
            </a:extLst>
          </p:cNvPr>
          <p:cNvCxnSpPr/>
          <p:nvPr/>
        </p:nvCxnSpPr>
        <p:spPr>
          <a:xfrm flipV="1">
            <a:off x="2890244" y="4498848"/>
            <a:ext cx="0" cy="13533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06D96CF-9010-4943-9CB4-D570930DF6C7}"/>
              </a:ext>
            </a:extLst>
          </p:cNvPr>
          <p:cNvCxnSpPr>
            <a:cxnSpLocks/>
          </p:cNvCxnSpPr>
          <p:nvPr/>
        </p:nvCxnSpPr>
        <p:spPr>
          <a:xfrm>
            <a:off x="2890244" y="4498848"/>
            <a:ext cx="49735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DFED6E11-792E-7F40-B86C-30A727C735D4}"/>
              </a:ext>
            </a:extLst>
          </p:cNvPr>
          <p:cNvCxnSpPr>
            <a:cxnSpLocks/>
          </p:cNvCxnSpPr>
          <p:nvPr/>
        </p:nvCxnSpPr>
        <p:spPr>
          <a:xfrm>
            <a:off x="7863840" y="4498848"/>
            <a:ext cx="0" cy="1365504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8BC948D-48CC-D24F-AC1E-DDBDC8B3A281}"/>
              </a:ext>
            </a:extLst>
          </p:cNvPr>
          <p:cNvSpPr txBox="1"/>
          <p:nvPr/>
        </p:nvSpPr>
        <p:spPr>
          <a:xfrm>
            <a:off x="3710308" y="5988141"/>
            <a:ext cx="350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主執行緒（呈現畫面）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39073D5-B1A2-1844-8E0A-995CB6EC9313}"/>
              </a:ext>
            </a:extLst>
          </p:cNvPr>
          <p:cNvSpPr txBox="1"/>
          <p:nvPr/>
        </p:nvSpPr>
        <p:spPr>
          <a:xfrm>
            <a:off x="2799472" y="3990155"/>
            <a:ext cx="5880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Executor</a:t>
            </a:r>
            <a:r>
              <a:rPr kumimoji="1" lang="zh-TW" altLang="en-US" sz="2800" b="1" dirty="0">
                <a:solidFill>
                  <a:srgbClr val="FF0000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建立次執行緒（連網）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6B31F19-80AD-3443-A0FB-3A1A851F006D}"/>
              </a:ext>
            </a:extLst>
          </p:cNvPr>
          <p:cNvSpPr txBox="1"/>
          <p:nvPr/>
        </p:nvSpPr>
        <p:spPr>
          <a:xfrm>
            <a:off x="7889878" y="4705714"/>
            <a:ext cx="58800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Handler</a:t>
            </a:r>
            <a:r>
              <a:rPr kumimoji="1" lang="zh-TW" altLang="en-US" sz="2800" b="1" dirty="0">
                <a:solidFill>
                  <a:srgbClr val="00B050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回報主執行緒</a:t>
            </a:r>
            <a:endParaRPr kumimoji="1" lang="en-US" altLang="zh-TW" sz="2800" b="1" dirty="0">
              <a:solidFill>
                <a:srgbClr val="00B050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  <a:p>
            <a:r>
              <a:rPr kumimoji="1" lang="zh-TW" altLang="en-US" sz="2800" b="1" dirty="0">
                <a:solidFill>
                  <a:srgbClr val="00B050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（把結果更新到畫面上）</a:t>
            </a:r>
          </a:p>
        </p:txBody>
      </p:sp>
    </p:spTree>
    <p:extLst>
      <p:ext uri="{BB962C8B-B14F-4D97-AF65-F5344CB8AC3E}">
        <p14:creationId xmlns:p14="http://schemas.microsoft.com/office/powerpoint/2010/main" val="744599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38C20C3A-B408-CD40-862A-ED59C52BE2CD}"/>
              </a:ext>
            </a:extLst>
          </p:cNvPr>
          <p:cNvGrpSpPr/>
          <p:nvPr/>
        </p:nvGrpSpPr>
        <p:grpSpPr>
          <a:xfrm>
            <a:off x="325737" y="199127"/>
            <a:ext cx="5855607" cy="1226918"/>
            <a:chOff x="573024" y="841248"/>
            <a:chExt cx="4867656" cy="143560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675C329A-B35C-E44A-B880-30CF5FDDC354}"/>
                </a:ext>
              </a:extLst>
            </p:cNvPr>
            <p:cNvGrpSpPr/>
            <p:nvPr/>
          </p:nvGrpSpPr>
          <p:grpSpPr>
            <a:xfrm>
              <a:off x="573024" y="841248"/>
              <a:ext cx="4867656" cy="1435608"/>
              <a:chOff x="2185416" y="1938528"/>
              <a:chExt cx="2807208" cy="1810512"/>
            </a:xfrm>
          </p:grpSpPr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15DA29D6-FFE3-4E4B-98E1-47C58A6223EB}"/>
                  </a:ext>
                </a:extLst>
              </p:cNvPr>
              <p:cNvSpPr/>
              <p:nvPr/>
            </p:nvSpPr>
            <p:spPr>
              <a:xfrm>
                <a:off x="2185416" y="1938528"/>
                <a:ext cx="2807208" cy="1810512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FE7F5EAA-98FE-FF4A-BCD4-0A32DFA894E4}"/>
                  </a:ext>
                </a:extLst>
              </p:cNvPr>
              <p:cNvSpPr/>
              <p:nvPr/>
            </p:nvSpPr>
            <p:spPr>
              <a:xfrm>
                <a:off x="2409444" y="2139696"/>
                <a:ext cx="2359152" cy="140817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85A5187-3CE4-1046-A9A8-995824D5B45F}"/>
                </a:ext>
              </a:extLst>
            </p:cNvPr>
            <p:cNvSpPr txBox="1"/>
            <p:nvPr/>
          </p:nvSpPr>
          <p:spPr>
            <a:xfrm>
              <a:off x="940308" y="1195855"/>
              <a:ext cx="4133088" cy="828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架構概述</a:t>
              </a:r>
              <a:r>
                <a:rPr lang="en-US" altLang="zh-TW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(4/4)</a:t>
              </a:r>
              <a:endParaRPr lang="zh-TW" altLang="en-US" sz="4000" b="1" dirty="0">
                <a:solidFill>
                  <a:srgbClr val="9F84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54883DC0-895D-4D4C-9877-B4D90FFCD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566" y="1662229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solidFill>
                  <a:srgbClr val="9F846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使用者認證與儲存機制</a:t>
            </a:r>
            <a:endParaRPr lang="en-US" altLang="zh-TW" sz="3200" dirty="0">
              <a:solidFill>
                <a:srgbClr val="9F846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24F68A8-FD91-254B-838D-770BFA5C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783" y="2952345"/>
            <a:ext cx="1303533" cy="130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1C6E491-A09A-9148-A898-A89C74135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462" y="2987949"/>
            <a:ext cx="1762760" cy="176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A924F5BA-8C30-AD47-BFA0-1000E9C449B1}"/>
              </a:ext>
            </a:extLst>
          </p:cNvPr>
          <p:cNvCxnSpPr>
            <a:cxnSpLocks/>
          </p:cNvCxnSpPr>
          <p:nvPr/>
        </p:nvCxnSpPr>
        <p:spPr>
          <a:xfrm>
            <a:off x="2985316" y="3604111"/>
            <a:ext cx="5719772" cy="0"/>
          </a:xfrm>
          <a:prstGeom prst="straightConnector1">
            <a:avLst/>
          </a:prstGeom>
          <a:ln w="50800">
            <a:solidFill>
              <a:srgbClr val="AE7E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3F1DB60-2974-684B-8EFD-77CE5C1B9BE8}"/>
              </a:ext>
            </a:extLst>
          </p:cNvPr>
          <p:cNvSpPr txBox="1"/>
          <p:nvPr/>
        </p:nvSpPr>
        <p:spPr>
          <a:xfrm>
            <a:off x="1769690" y="2526284"/>
            <a:ext cx="223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客戶端</a:t>
            </a:r>
            <a:endParaRPr kumimoji="1" lang="zh-TW" altLang="en-US" dirty="0">
              <a:solidFill>
                <a:srgbClr val="9F8461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0E96348-631A-EC43-865C-83212452A585}"/>
              </a:ext>
            </a:extLst>
          </p:cNvPr>
          <p:cNvSpPr txBox="1"/>
          <p:nvPr/>
        </p:nvSpPr>
        <p:spPr>
          <a:xfrm>
            <a:off x="8938462" y="2490680"/>
            <a:ext cx="223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伺服器端</a:t>
            </a:r>
            <a:endParaRPr kumimoji="1" lang="zh-TW" altLang="en-US" dirty="0">
              <a:solidFill>
                <a:srgbClr val="9F8461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1F6A089-4C89-A546-A318-F461803A3061}"/>
              </a:ext>
            </a:extLst>
          </p:cNvPr>
          <p:cNvCxnSpPr>
            <a:cxnSpLocks/>
          </p:cNvCxnSpPr>
          <p:nvPr/>
        </p:nvCxnSpPr>
        <p:spPr>
          <a:xfrm flipH="1">
            <a:off x="7021225" y="6013567"/>
            <a:ext cx="2926633" cy="0"/>
          </a:xfrm>
          <a:prstGeom prst="straightConnector1">
            <a:avLst/>
          </a:prstGeom>
          <a:ln w="50800">
            <a:solidFill>
              <a:srgbClr val="AE7E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576CAE8C-0F2E-6C49-821D-0779025E648F}"/>
              </a:ext>
            </a:extLst>
          </p:cNvPr>
          <p:cNvSpPr/>
          <p:nvPr/>
        </p:nvSpPr>
        <p:spPr>
          <a:xfrm>
            <a:off x="4378731" y="5386872"/>
            <a:ext cx="2614370" cy="806100"/>
          </a:xfrm>
          <a:prstGeom prst="rect">
            <a:avLst/>
          </a:prstGeom>
          <a:noFill/>
          <a:ln w="38100">
            <a:solidFill>
              <a:srgbClr val="9F84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C5F9790-9FA1-7C43-A087-C2A6AE515CD7}"/>
              </a:ext>
            </a:extLst>
          </p:cNvPr>
          <p:cNvSpPr txBox="1"/>
          <p:nvPr/>
        </p:nvSpPr>
        <p:spPr>
          <a:xfrm>
            <a:off x="4549527" y="5431954"/>
            <a:ext cx="223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CookieManager</a:t>
            </a:r>
            <a:endParaRPr kumimoji="1" lang="zh-TW" altLang="en-US" sz="2400" dirty="0">
              <a:solidFill>
                <a:srgbClr val="9F8461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E583E4E-B27C-AF4D-ACB6-23B8778CE1F7}"/>
              </a:ext>
            </a:extLst>
          </p:cNvPr>
          <p:cNvSpPr txBox="1"/>
          <p:nvPr/>
        </p:nvSpPr>
        <p:spPr>
          <a:xfrm>
            <a:off x="5354076" y="3137094"/>
            <a:ext cx="223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請求</a:t>
            </a:r>
            <a:endParaRPr kumimoji="1" lang="zh-TW" altLang="en-US" dirty="0">
              <a:solidFill>
                <a:srgbClr val="9F8461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62CD8C7-87B6-E249-820F-B6F768154C36}"/>
              </a:ext>
            </a:extLst>
          </p:cNvPr>
          <p:cNvSpPr txBox="1"/>
          <p:nvPr/>
        </p:nvSpPr>
        <p:spPr>
          <a:xfrm>
            <a:off x="8938462" y="5038357"/>
            <a:ext cx="2236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回覆</a:t>
            </a:r>
            <a:endParaRPr kumimoji="1" lang="en-US" altLang="zh-TW" sz="2400" dirty="0">
              <a:solidFill>
                <a:srgbClr val="9F8461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  <a:p>
            <a:r>
              <a:rPr kumimoji="1" lang="zh-TW" altLang="en-US" sz="2400" dirty="0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（帶有</a:t>
            </a:r>
            <a:r>
              <a:rPr kumimoji="1" lang="en-US" altLang="zh-TW" sz="2400" dirty="0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session</a:t>
            </a:r>
            <a:r>
              <a:rPr kumimoji="1" lang="zh-TW" altLang="en-US" sz="2400" dirty="0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）</a:t>
            </a:r>
            <a:endParaRPr kumimoji="1" lang="zh-TW" altLang="en-US" dirty="0">
              <a:solidFill>
                <a:srgbClr val="9F8461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1063872-7124-5D41-97DB-D43B13A191FB}"/>
              </a:ext>
            </a:extLst>
          </p:cNvPr>
          <p:cNvSpPr/>
          <p:nvPr/>
        </p:nvSpPr>
        <p:spPr>
          <a:xfrm>
            <a:off x="756502" y="4408979"/>
            <a:ext cx="2731008" cy="830997"/>
          </a:xfrm>
          <a:prstGeom prst="rect">
            <a:avLst/>
          </a:prstGeom>
          <a:noFill/>
          <a:ln w="38100">
            <a:solidFill>
              <a:srgbClr val="9F84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10DD3F1-995F-C040-82AA-DC0A7BDD5617}"/>
              </a:ext>
            </a:extLst>
          </p:cNvPr>
          <p:cNvSpPr txBox="1"/>
          <p:nvPr/>
        </p:nvSpPr>
        <p:spPr>
          <a:xfrm>
            <a:off x="748081" y="4478953"/>
            <a:ext cx="2846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SharedPreferences</a:t>
            </a:r>
            <a:endParaRPr kumimoji="1" lang="zh-TW" altLang="en-US" sz="2400" dirty="0">
              <a:solidFill>
                <a:srgbClr val="9F8461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EEE7B8-EA62-A14B-B686-B5BE0F6B1FA5}"/>
              </a:ext>
            </a:extLst>
          </p:cNvPr>
          <p:cNvSpPr txBox="1"/>
          <p:nvPr/>
        </p:nvSpPr>
        <p:spPr>
          <a:xfrm>
            <a:off x="4676521" y="5782734"/>
            <a:ext cx="223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獲得</a:t>
            </a:r>
            <a:r>
              <a:rPr kumimoji="1" lang="en-US" altLang="zh-TW" sz="2400" dirty="0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session</a:t>
            </a:r>
            <a:endParaRPr kumimoji="1" lang="zh-TW" altLang="en-US" dirty="0">
              <a:solidFill>
                <a:srgbClr val="9F8461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E044CCD3-0379-EE4F-875C-BBA9A440786B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2122006" y="5239976"/>
            <a:ext cx="0" cy="804867"/>
          </a:xfrm>
          <a:prstGeom prst="straightConnector1">
            <a:avLst/>
          </a:prstGeom>
          <a:ln w="50800">
            <a:solidFill>
              <a:srgbClr val="AE7E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7D0EE2BC-8988-AF4E-8C12-F66D9D7398EC}"/>
              </a:ext>
            </a:extLst>
          </p:cNvPr>
          <p:cNvCxnSpPr>
            <a:cxnSpLocks/>
          </p:cNvCxnSpPr>
          <p:nvPr/>
        </p:nvCxnSpPr>
        <p:spPr>
          <a:xfrm flipV="1">
            <a:off x="9947858" y="4599080"/>
            <a:ext cx="0" cy="1414488"/>
          </a:xfrm>
          <a:prstGeom prst="line">
            <a:avLst/>
          </a:prstGeom>
          <a:ln w="47625">
            <a:solidFill>
              <a:srgbClr val="9F84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2487DE79-C309-C54B-B0AF-A225EB98AB36}"/>
              </a:ext>
            </a:extLst>
          </p:cNvPr>
          <p:cNvCxnSpPr>
            <a:cxnSpLocks/>
          </p:cNvCxnSpPr>
          <p:nvPr/>
        </p:nvCxnSpPr>
        <p:spPr>
          <a:xfrm flipH="1">
            <a:off x="2122006" y="6013567"/>
            <a:ext cx="2256725" cy="0"/>
          </a:xfrm>
          <a:prstGeom prst="line">
            <a:avLst/>
          </a:prstGeom>
          <a:ln w="47625">
            <a:solidFill>
              <a:srgbClr val="9F84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F8918E8-09EA-3F46-9021-99513782CB43}"/>
              </a:ext>
            </a:extLst>
          </p:cNvPr>
          <p:cNvSpPr txBox="1"/>
          <p:nvPr/>
        </p:nvSpPr>
        <p:spPr>
          <a:xfrm>
            <a:off x="921292" y="4844659"/>
            <a:ext cx="2702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儲存資料和認證</a:t>
            </a:r>
            <a:endParaRPr kumimoji="1" lang="zh-TW" altLang="en-US" dirty="0">
              <a:solidFill>
                <a:srgbClr val="9F8461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0008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445008" y="333525"/>
            <a:ext cx="5736336" cy="1399033"/>
            <a:chOff x="573024" y="841248"/>
            <a:chExt cx="4867656" cy="1435608"/>
          </a:xfrm>
        </p:grpSpPr>
        <p:grpSp>
          <p:nvGrpSpPr>
            <p:cNvPr id="5" name="群組 4"/>
            <p:cNvGrpSpPr/>
            <p:nvPr/>
          </p:nvGrpSpPr>
          <p:grpSpPr>
            <a:xfrm>
              <a:off x="573024" y="841248"/>
              <a:ext cx="4867656" cy="1435608"/>
              <a:chOff x="2185416" y="1938528"/>
              <a:chExt cx="2807208" cy="1810512"/>
            </a:xfrm>
          </p:grpSpPr>
          <p:sp>
            <p:nvSpPr>
              <p:cNvPr id="7" name="圓角矩形 6"/>
              <p:cNvSpPr/>
              <p:nvPr/>
            </p:nvSpPr>
            <p:spPr>
              <a:xfrm>
                <a:off x="2185416" y="1938528"/>
                <a:ext cx="2807208" cy="1810512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圓角矩形 7"/>
              <p:cNvSpPr/>
              <p:nvPr/>
            </p:nvSpPr>
            <p:spPr>
              <a:xfrm>
                <a:off x="2409444" y="2139696"/>
                <a:ext cx="2359152" cy="140817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文字方塊 5"/>
            <p:cNvSpPr txBox="1"/>
            <p:nvPr/>
          </p:nvSpPr>
          <p:spPr>
            <a:xfrm>
              <a:off x="940308" y="1195855"/>
              <a:ext cx="4133088" cy="726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管理者頁面製作流程</a:t>
              </a:r>
            </a:p>
          </p:txBody>
        </p:sp>
      </p:grpSp>
      <p:graphicFrame>
        <p:nvGraphicFramePr>
          <p:cNvPr id="11" name="資料庫圖表 10"/>
          <p:cNvGraphicFramePr/>
          <p:nvPr>
            <p:extLst>
              <p:ext uri="{D42A27DB-BD31-4B8C-83A1-F6EECF244321}">
                <p14:modId xmlns:p14="http://schemas.microsoft.com/office/powerpoint/2010/main" val="3544031167"/>
              </p:ext>
            </p:extLst>
          </p:nvPr>
        </p:nvGraphicFramePr>
        <p:xfrm>
          <a:off x="682752" y="4690673"/>
          <a:ext cx="10826496" cy="2551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8" name="群組 17"/>
          <p:cNvGrpSpPr/>
          <p:nvPr/>
        </p:nvGrpSpPr>
        <p:grpSpPr>
          <a:xfrm>
            <a:off x="445008" y="2004578"/>
            <a:ext cx="4114799" cy="2848844"/>
            <a:chOff x="5934455" y="2786583"/>
            <a:chExt cx="4114799" cy="2848844"/>
          </a:xfrm>
        </p:grpSpPr>
        <p:grpSp>
          <p:nvGrpSpPr>
            <p:cNvPr id="14" name="群組 13"/>
            <p:cNvGrpSpPr/>
            <p:nvPr/>
          </p:nvGrpSpPr>
          <p:grpSpPr>
            <a:xfrm>
              <a:off x="5934455" y="2786583"/>
              <a:ext cx="4114799" cy="2848844"/>
              <a:chOff x="2264236" y="2055133"/>
              <a:chExt cx="2728387" cy="1693907"/>
            </a:xfrm>
          </p:grpSpPr>
          <p:sp>
            <p:nvSpPr>
              <p:cNvPr id="16" name="圓角矩形 15"/>
              <p:cNvSpPr/>
              <p:nvPr/>
            </p:nvSpPr>
            <p:spPr>
              <a:xfrm>
                <a:off x="2264236" y="2055133"/>
                <a:ext cx="2728387" cy="1693907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圓角矩形 16"/>
              <p:cNvSpPr/>
              <p:nvPr/>
            </p:nvSpPr>
            <p:spPr>
              <a:xfrm>
                <a:off x="2448853" y="2197998"/>
                <a:ext cx="2359152" cy="140817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1550" y="3258959"/>
              <a:ext cx="3340608" cy="1904090"/>
            </a:xfrm>
            <a:prstGeom prst="rect">
              <a:avLst/>
            </a:prstGeom>
          </p:spPr>
        </p:pic>
      </p:grpSp>
      <p:grpSp>
        <p:nvGrpSpPr>
          <p:cNvPr id="19" name="群組 18"/>
          <p:cNvGrpSpPr/>
          <p:nvPr/>
        </p:nvGrpSpPr>
        <p:grpSpPr>
          <a:xfrm>
            <a:off x="5248362" y="1758127"/>
            <a:ext cx="2569464" cy="3341746"/>
            <a:chOff x="6409944" y="1307592"/>
            <a:chExt cx="4192241" cy="4965192"/>
          </a:xfrm>
        </p:grpSpPr>
        <p:grpSp>
          <p:nvGrpSpPr>
            <p:cNvPr id="20" name="群組 19"/>
            <p:cNvGrpSpPr/>
            <p:nvPr/>
          </p:nvGrpSpPr>
          <p:grpSpPr>
            <a:xfrm rot="5400000">
              <a:off x="6023469" y="1694067"/>
              <a:ext cx="4965192" cy="4192241"/>
              <a:chOff x="2185416" y="1938528"/>
              <a:chExt cx="2807208" cy="1810512"/>
            </a:xfrm>
          </p:grpSpPr>
          <p:sp>
            <p:nvSpPr>
              <p:cNvPr id="22" name="圓角矩形 21"/>
              <p:cNvSpPr/>
              <p:nvPr/>
            </p:nvSpPr>
            <p:spPr>
              <a:xfrm>
                <a:off x="2185416" y="1938528"/>
                <a:ext cx="2807208" cy="1810512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圓角矩形 22"/>
              <p:cNvSpPr/>
              <p:nvPr/>
            </p:nvSpPr>
            <p:spPr>
              <a:xfrm>
                <a:off x="2409444" y="2139696"/>
                <a:ext cx="2359152" cy="140817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" r="788" b="1410"/>
            <a:stretch/>
          </p:blipFill>
          <p:spPr>
            <a:xfrm>
              <a:off x="6924153" y="2276856"/>
              <a:ext cx="3163824" cy="302421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9" name="群組 28"/>
          <p:cNvGrpSpPr/>
          <p:nvPr/>
        </p:nvGrpSpPr>
        <p:grpSpPr>
          <a:xfrm>
            <a:off x="8616110" y="1759670"/>
            <a:ext cx="2570050" cy="3338660"/>
            <a:chOff x="6409944" y="1709928"/>
            <a:chExt cx="3538728" cy="4562856"/>
          </a:xfrm>
        </p:grpSpPr>
        <p:grpSp>
          <p:nvGrpSpPr>
            <p:cNvPr id="25" name="群組 24"/>
            <p:cNvGrpSpPr/>
            <p:nvPr/>
          </p:nvGrpSpPr>
          <p:grpSpPr>
            <a:xfrm rot="5400000">
              <a:off x="5897880" y="2221992"/>
              <a:ext cx="4562856" cy="3538728"/>
              <a:chOff x="2185416" y="1938528"/>
              <a:chExt cx="2807208" cy="1810512"/>
            </a:xfrm>
          </p:grpSpPr>
          <p:sp>
            <p:nvSpPr>
              <p:cNvPr id="27" name="圓角矩形 26"/>
              <p:cNvSpPr/>
              <p:nvPr/>
            </p:nvSpPr>
            <p:spPr>
              <a:xfrm>
                <a:off x="2185416" y="1938528"/>
                <a:ext cx="2807208" cy="1810512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圓角矩形 27"/>
              <p:cNvSpPr/>
              <p:nvPr/>
            </p:nvSpPr>
            <p:spPr>
              <a:xfrm>
                <a:off x="2409444" y="2139696"/>
                <a:ext cx="2359152" cy="140817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259" y="2262070"/>
              <a:ext cx="2203099" cy="3430959"/>
            </a:xfrm>
            <a:prstGeom prst="rect">
              <a:avLst/>
            </a:prstGeom>
          </p:spPr>
        </p:pic>
      </p:grpSp>
      <p:cxnSp>
        <p:nvCxnSpPr>
          <p:cNvPr id="31" name="弧形接點 30"/>
          <p:cNvCxnSpPr/>
          <p:nvPr/>
        </p:nvCxnSpPr>
        <p:spPr>
          <a:xfrm rot="5400000" flipH="1" flipV="1">
            <a:off x="1104138" y="4661154"/>
            <a:ext cx="1037845" cy="941832"/>
          </a:xfrm>
          <a:prstGeom prst="curvedConnector3">
            <a:avLst/>
          </a:prstGeom>
          <a:ln>
            <a:solidFill>
              <a:srgbClr val="9F846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弧形接點 31"/>
          <p:cNvCxnSpPr/>
          <p:nvPr/>
        </p:nvCxnSpPr>
        <p:spPr>
          <a:xfrm rot="5400000" flipH="1" flipV="1">
            <a:off x="5345019" y="4897269"/>
            <a:ext cx="1044767" cy="957074"/>
          </a:xfrm>
          <a:prstGeom prst="curvedConnector3">
            <a:avLst/>
          </a:prstGeom>
          <a:ln>
            <a:solidFill>
              <a:srgbClr val="9F846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弧形接點 32"/>
          <p:cNvCxnSpPr/>
          <p:nvPr/>
        </p:nvCxnSpPr>
        <p:spPr>
          <a:xfrm rot="5400000" flipH="1" flipV="1">
            <a:off x="8021379" y="4736962"/>
            <a:ext cx="1004106" cy="756476"/>
          </a:xfrm>
          <a:prstGeom prst="curvedConnector3">
            <a:avLst/>
          </a:prstGeom>
          <a:ln>
            <a:solidFill>
              <a:srgbClr val="9F846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82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227832" y="2729484"/>
            <a:ext cx="5736336" cy="1399033"/>
            <a:chOff x="573024" y="841248"/>
            <a:chExt cx="4867656" cy="1435608"/>
          </a:xfrm>
        </p:grpSpPr>
        <p:grpSp>
          <p:nvGrpSpPr>
            <p:cNvPr id="5" name="群組 4"/>
            <p:cNvGrpSpPr/>
            <p:nvPr/>
          </p:nvGrpSpPr>
          <p:grpSpPr>
            <a:xfrm>
              <a:off x="573024" y="841248"/>
              <a:ext cx="4867656" cy="1435608"/>
              <a:chOff x="2185416" y="1938528"/>
              <a:chExt cx="2807208" cy="1810512"/>
            </a:xfrm>
          </p:grpSpPr>
          <p:sp>
            <p:nvSpPr>
              <p:cNvPr id="7" name="圓角矩形 6"/>
              <p:cNvSpPr/>
              <p:nvPr/>
            </p:nvSpPr>
            <p:spPr>
              <a:xfrm>
                <a:off x="2185416" y="1938528"/>
                <a:ext cx="2807208" cy="1810512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圓角矩形 7"/>
              <p:cNvSpPr/>
              <p:nvPr/>
            </p:nvSpPr>
            <p:spPr>
              <a:xfrm>
                <a:off x="2409444" y="2139696"/>
                <a:ext cx="2359152" cy="140817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文字方塊 5"/>
            <p:cNvSpPr txBox="1"/>
            <p:nvPr/>
          </p:nvSpPr>
          <p:spPr>
            <a:xfrm>
              <a:off x="940308" y="1195855"/>
              <a:ext cx="4133088" cy="726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管理者介面演示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2814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141220" y="1197864"/>
            <a:ext cx="7909560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5400" b="1" dirty="0">
                <a:solidFill>
                  <a:srgbClr val="9F84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專題製作及課程心得分享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03" b="49637" l="19931" r="88302">
                        <a14:backgroundMark x1="30589" y1="38015" x2="30589" y2="380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48" t="-184" r="3339" b="46110"/>
          <a:stretch/>
        </p:blipFill>
        <p:spPr>
          <a:xfrm rot="20836097">
            <a:off x="9361932" y="4181515"/>
            <a:ext cx="2944308" cy="2729327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3449782" y="2900218"/>
            <a:ext cx="529243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9F8461"/>
                </a:solidFill>
                <a:latin typeface="+mn-ea"/>
              </a:rPr>
              <a:t>特別致謝： </a:t>
            </a:r>
            <a:endParaRPr lang="en-US" altLang="zh-TW" sz="2800" b="1" dirty="0">
              <a:solidFill>
                <a:srgbClr val="9F8461"/>
              </a:solidFill>
              <a:latin typeface="+mn-ea"/>
            </a:endParaRPr>
          </a:p>
          <a:p>
            <a:pPr algn="ctr"/>
            <a:r>
              <a:rPr lang="zh-TW" altLang="en-US" sz="2800" b="1" dirty="0">
                <a:solidFill>
                  <a:srgbClr val="9F8461"/>
                </a:solidFill>
                <a:latin typeface="+mn-ea"/>
              </a:rPr>
              <a:t>楊恭佑 老師</a:t>
            </a:r>
            <a:endParaRPr lang="en-US" altLang="zh-TW" sz="2800" b="1" dirty="0">
              <a:solidFill>
                <a:srgbClr val="9F8461"/>
              </a:solidFill>
              <a:latin typeface="+mn-ea"/>
            </a:endParaRPr>
          </a:p>
          <a:p>
            <a:pPr algn="ctr"/>
            <a:r>
              <a:rPr lang="zh-TW" altLang="en-US" sz="2800" b="1" dirty="0">
                <a:solidFill>
                  <a:srgbClr val="9F8461"/>
                </a:solidFill>
                <a:latin typeface="+mn-ea"/>
              </a:rPr>
              <a:t>梁天佐 老師</a:t>
            </a:r>
            <a:endParaRPr lang="en-US" altLang="zh-TW" sz="2800" b="1" dirty="0">
              <a:solidFill>
                <a:srgbClr val="9F8461"/>
              </a:solidFill>
              <a:latin typeface="+mn-ea"/>
            </a:endParaRPr>
          </a:p>
          <a:p>
            <a:pPr algn="ctr"/>
            <a:r>
              <a:rPr lang="zh-TW" altLang="en-US" sz="2800" b="1" dirty="0">
                <a:solidFill>
                  <a:srgbClr val="9F8461"/>
                </a:solidFill>
                <a:latin typeface="+mn-ea"/>
              </a:rPr>
              <a:t>陳凱鈺 助教</a:t>
            </a:r>
            <a:endParaRPr lang="en-US" altLang="zh-TW" sz="2800" b="1" dirty="0">
              <a:solidFill>
                <a:srgbClr val="9F8461"/>
              </a:solidFill>
              <a:latin typeface="+mn-ea"/>
            </a:endParaRPr>
          </a:p>
          <a:p>
            <a:pPr algn="ctr"/>
            <a:r>
              <a:rPr lang="zh-TW" altLang="en-US" sz="2800" b="1" dirty="0">
                <a:solidFill>
                  <a:srgbClr val="9F8461"/>
                </a:solidFill>
                <a:latin typeface="+mn-ea"/>
              </a:rPr>
              <a:t>巨匠電腦</a:t>
            </a:r>
            <a:endParaRPr lang="en-US" altLang="zh-TW" sz="2800" b="1" dirty="0">
              <a:solidFill>
                <a:srgbClr val="9F8461"/>
              </a:solidFill>
              <a:latin typeface="+mn-ea"/>
            </a:endParaRPr>
          </a:p>
          <a:p>
            <a:pPr algn="ctr"/>
            <a:r>
              <a:rPr lang="zh-TW" altLang="en-US" sz="2800" b="1" dirty="0">
                <a:solidFill>
                  <a:srgbClr val="9F8461"/>
                </a:solidFill>
                <a:latin typeface="+mn-ea"/>
              </a:rPr>
              <a:t>華梵大學</a:t>
            </a:r>
            <a:endParaRPr lang="en-US" altLang="zh-TW" sz="2800" b="1" dirty="0">
              <a:solidFill>
                <a:srgbClr val="9F8461"/>
              </a:solidFill>
              <a:latin typeface="+mn-ea"/>
            </a:endParaRPr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0848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圓角矩形 8"/>
          <p:cNvSpPr/>
          <p:nvPr/>
        </p:nvSpPr>
        <p:spPr>
          <a:xfrm>
            <a:off x="749348" y="487124"/>
            <a:ext cx="10806545" cy="593898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1" name="群組 30"/>
          <p:cNvGrpSpPr/>
          <p:nvPr/>
        </p:nvGrpSpPr>
        <p:grpSpPr>
          <a:xfrm>
            <a:off x="6386050" y="1343797"/>
            <a:ext cx="4854232" cy="4225635"/>
            <a:chOff x="6220086" y="975589"/>
            <a:chExt cx="4854232" cy="4225635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0" t="12795" r="1175" b="16363"/>
            <a:stretch/>
          </p:blipFill>
          <p:spPr>
            <a:xfrm>
              <a:off x="9503284" y="2389905"/>
              <a:ext cx="1569831" cy="1376219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81" r="1785" b="3165"/>
            <a:stretch/>
          </p:blipFill>
          <p:spPr>
            <a:xfrm>
              <a:off x="7857347" y="3825005"/>
              <a:ext cx="1570182" cy="1376219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" t="26937" r="44668" b="2625"/>
            <a:stretch/>
          </p:blipFill>
          <p:spPr>
            <a:xfrm>
              <a:off x="7857347" y="975589"/>
              <a:ext cx="1581443" cy="1376219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12" t="27474" r="1944" b="1886"/>
            <a:stretch/>
          </p:blipFill>
          <p:spPr>
            <a:xfrm>
              <a:off x="9505870" y="975589"/>
              <a:ext cx="1567245" cy="1376218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" t="15757" r="-404" b="18923"/>
            <a:stretch/>
          </p:blipFill>
          <p:spPr>
            <a:xfrm>
              <a:off x="7861189" y="2403760"/>
              <a:ext cx="1577601" cy="1362364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5" t="13057" r="6153" b="11845"/>
            <a:stretch/>
          </p:blipFill>
          <p:spPr>
            <a:xfrm>
              <a:off x="9503284" y="3825004"/>
              <a:ext cx="1571034" cy="1376220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62" r="1313" b="12439"/>
            <a:stretch/>
          </p:blipFill>
          <p:spPr>
            <a:xfrm>
              <a:off x="6220086" y="975589"/>
              <a:ext cx="1570182" cy="1376219"/>
            </a:xfrm>
            <a:prstGeom prst="rect">
              <a:avLst/>
            </a:prstGeom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829" r="3926" b="335"/>
            <a:stretch/>
          </p:blipFill>
          <p:spPr>
            <a:xfrm>
              <a:off x="6226513" y="3825004"/>
              <a:ext cx="1570182" cy="1376219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3" r="23208" b="56363"/>
            <a:stretch/>
          </p:blipFill>
          <p:spPr>
            <a:xfrm>
              <a:off x="6232792" y="2403760"/>
              <a:ext cx="1563903" cy="1376218"/>
            </a:xfrm>
            <a:prstGeom prst="rect">
              <a:avLst/>
            </a:prstGeom>
          </p:spPr>
        </p:pic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603" b="49637" l="19931" r="88302">
                        <a14:backgroundMark x1="30589" y1="38015" x2="30589" y2="380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48" t="-184" r="3339" b="46110"/>
          <a:stretch/>
        </p:blipFill>
        <p:spPr>
          <a:xfrm>
            <a:off x="-161657" y="4625426"/>
            <a:ext cx="2408428" cy="2232574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1148427" y="787119"/>
            <a:ext cx="4922012" cy="4361688"/>
            <a:chOff x="712699" y="592207"/>
            <a:chExt cx="4922012" cy="4361688"/>
          </a:xfrm>
        </p:grpSpPr>
        <p:sp>
          <p:nvSpPr>
            <p:cNvPr id="4" name="橢圓形圖說文字 3"/>
            <p:cNvSpPr/>
            <p:nvPr/>
          </p:nvSpPr>
          <p:spPr>
            <a:xfrm>
              <a:off x="712699" y="592207"/>
              <a:ext cx="4922012" cy="4361688"/>
            </a:xfrm>
            <a:prstGeom prst="wedgeEllipseCallout">
              <a:avLst>
                <a:gd name="adj1" fmla="val -35560"/>
                <a:gd name="adj2" fmla="val 56144"/>
              </a:avLst>
            </a:prstGeom>
            <a:solidFill>
              <a:srgbClr val="AB94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" name="群組 5"/>
            <p:cNvGrpSpPr/>
            <p:nvPr/>
          </p:nvGrpSpPr>
          <p:grpSpPr>
            <a:xfrm>
              <a:off x="1225945" y="1334653"/>
              <a:ext cx="3908283" cy="2876796"/>
              <a:chOff x="1815861" y="3144872"/>
              <a:chExt cx="3908283" cy="2876796"/>
            </a:xfrm>
          </p:grpSpPr>
          <p:sp>
            <p:nvSpPr>
              <p:cNvPr id="5" name="流程圖: 結束點 4"/>
              <p:cNvSpPr/>
              <p:nvPr/>
            </p:nvSpPr>
            <p:spPr>
              <a:xfrm>
                <a:off x="1815861" y="3144872"/>
                <a:ext cx="3908283" cy="589929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3475 w 20915"/>
                  <a:gd name="connsiteY0" fmla="*/ 0 h 21600"/>
                  <a:gd name="connsiteX1" fmla="*/ 18125 w 20915"/>
                  <a:gd name="connsiteY1" fmla="*/ 0 h 21600"/>
                  <a:gd name="connsiteX2" fmla="*/ 20915 w 20915"/>
                  <a:gd name="connsiteY2" fmla="*/ 10800 h 21600"/>
                  <a:gd name="connsiteX3" fmla="*/ 18125 w 20915"/>
                  <a:gd name="connsiteY3" fmla="*/ 21600 h 21600"/>
                  <a:gd name="connsiteX4" fmla="*/ 3475 w 20915"/>
                  <a:gd name="connsiteY4" fmla="*/ 21600 h 21600"/>
                  <a:gd name="connsiteX5" fmla="*/ 0 w 20915"/>
                  <a:gd name="connsiteY5" fmla="*/ 10800 h 21600"/>
                  <a:gd name="connsiteX6" fmla="*/ 3475 w 20915"/>
                  <a:gd name="connsiteY6" fmla="*/ 0 h 21600"/>
                  <a:gd name="connsiteX0" fmla="*/ 2653 w 20093"/>
                  <a:gd name="connsiteY0" fmla="*/ 0 h 21600"/>
                  <a:gd name="connsiteX1" fmla="*/ 17303 w 20093"/>
                  <a:gd name="connsiteY1" fmla="*/ 0 h 21600"/>
                  <a:gd name="connsiteX2" fmla="*/ 20093 w 20093"/>
                  <a:gd name="connsiteY2" fmla="*/ 10800 h 21600"/>
                  <a:gd name="connsiteX3" fmla="*/ 17303 w 20093"/>
                  <a:gd name="connsiteY3" fmla="*/ 21600 h 21600"/>
                  <a:gd name="connsiteX4" fmla="*/ 2653 w 20093"/>
                  <a:gd name="connsiteY4" fmla="*/ 21600 h 21600"/>
                  <a:gd name="connsiteX5" fmla="*/ 0 w 20093"/>
                  <a:gd name="connsiteY5" fmla="*/ 11486 h 21600"/>
                  <a:gd name="connsiteX6" fmla="*/ 2653 w 20093"/>
                  <a:gd name="connsiteY6" fmla="*/ 0 h 21600"/>
                  <a:gd name="connsiteX0" fmla="*/ 1878 w 19318"/>
                  <a:gd name="connsiteY0" fmla="*/ 0 h 21600"/>
                  <a:gd name="connsiteX1" fmla="*/ 16528 w 19318"/>
                  <a:gd name="connsiteY1" fmla="*/ 0 h 21600"/>
                  <a:gd name="connsiteX2" fmla="*/ 19318 w 19318"/>
                  <a:gd name="connsiteY2" fmla="*/ 10800 h 21600"/>
                  <a:gd name="connsiteX3" fmla="*/ 16528 w 19318"/>
                  <a:gd name="connsiteY3" fmla="*/ 21600 h 21600"/>
                  <a:gd name="connsiteX4" fmla="*/ 1878 w 19318"/>
                  <a:gd name="connsiteY4" fmla="*/ 21600 h 21600"/>
                  <a:gd name="connsiteX5" fmla="*/ 1 w 19318"/>
                  <a:gd name="connsiteY5" fmla="*/ 11486 h 21600"/>
                  <a:gd name="connsiteX6" fmla="*/ 1878 w 19318"/>
                  <a:gd name="connsiteY6" fmla="*/ 0 h 21600"/>
                  <a:gd name="connsiteX0" fmla="*/ 1878 w 18587"/>
                  <a:gd name="connsiteY0" fmla="*/ 0 h 21600"/>
                  <a:gd name="connsiteX1" fmla="*/ 16528 w 18587"/>
                  <a:gd name="connsiteY1" fmla="*/ 0 h 21600"/>
                  <a:gd name="connsiteX2" fmla="*/ 18587 w 18587"/>
                  <a:gd name="connsiteY2" fmla="*/ 10800 h 21600"/>
                  <a:gd name="connsiteX3" fmla="*/ 16528 w 18587"/>
                  <a:gd name="connsiteY3" fmla="*/ 21600 h 21600"/>
                  <a:gd name="connsiteX4" fmla="*/ 1878 w 18587"/>
                  <a:gd name="connsiteY4" fmla="*/ 21600 h 21600"/>
                  <a:gd name="connsiteX5" fmla="*/ 1 w 18587"/>
                  <a:gd name="connsiteY5" fmla="*/ 11486 h 21600"/>
                  <a:gd name="connsiteX6" fmla="*/ 1878 w 18587"/>
                  <a:gd name="connsiteY6" fmla="*/ 0 h 21600"/>
                  <a:gd name="connsiteX0" fmla="*/ 2197 w 18906"/>
                  <a:gd name="connsiteY0" fmla="*/ 0 h 21600"/>
                  <a:gd name="connsiteX1" fmla="*/ 16847 w 18906"/>
                  <a:gd name="connsiteY1" fmla="*/ 0 h 21600"/>
                  <a:gd name="connsiteX2" fmla="*/ 18906 w 18906"/>
                  <a:gd name="connsiteY2" fmla="*/ 10800 h 21600"/>
                  <a:gd name="connsiteX3" fmla="*/ 16847 w 18906"/>
                  <a:gd name="connsiteY3" fmla="*/ 21600 h 21600"/>
                  <a:gd name="connsiteX4" fmla="*/ 2197 w 18906"/>
                  <a:gd name="connsiteY4" fmla="*/ 21600 h 21600"/>
                  <a:gd name="connsiteX5" fmla="*/ 0 w 18906"/>
                  <a:gd name="connsiteY5" fmla="*/ 11143 h 21600"/>
                  <a:gd name="connsiteX6" fmla="*/ 2197 w 18906"/>
                  <a:gd name="connsiteY6" fmla="*/ 0 h 21600"/>
                  <a:gd name="connsiteX0" fmla="*/ 2197 w 19180"/>
                  <a:gd name="connsiteY0" fmla="*/ 0 h 21600"/>
                  <a:gd name="connsiteX1" fmla="*/ 16847 w 19180"/>
                  <a:gd name="connsiteY1" fmla="*/ 0 h 21600"/>
                  <a:gd name="connsiteX2" fmla="*/ 19180 w 19180"/>
                  <a:gd name="connsiteY2" fmla="*/ 10800 h 21600"/>
                  <a:gd name="connsiteX3" fmla="*/ 16847 w 19180"/>
                  <a:gd name="connsiteY3" fmla="*/ 21600 h 21600"/>
                  <a:gd name="connsiteX4" fmla="*/ 2197 w 19180"/>
                  <a:gd name="connsiteY4" fmla="*/ 21600 h 21600"/>
                  <a:gd name="connsiteX5" fmla="*/ 0 w 19180"/>
                  <a:gd name="connsiteY5" fmla="*/ 11143 h 21600"/>
                  <a:gd name="connsiteX6" fmla="*/ 2197 w 19180"/>
                  <a:gd name="connsiteY6" fmla="*/ 0 h 21600"/>
                  <a:gd name="connsiteX0" fmla="*/ 2517 w 19500"/>
                  <a:gd name="connsiteY0" fmla="*/ 0 h 21600"/>
                  <a:gd name="connsiteX1" fmla="*/ 17167 w 19500"/>
                  <a:gd name="connsiteY1" fmla="*/ 0 h 21600"/>
                  <a:gd name="connsiteX2" fmla="*/ 19500 w 19500"/>
                  <a:gd name="connsiteY2" fmla="*/ 10800 h 21600"/>
                  <a:gd name="connsiteX3" fmla="*/ 17167 w 19500"/>
                  <a:gd name="connsiteY3" fmla="*/ 21600 h 21600"/>
                  <a:gd name="connsiteX4" fmla="*/ 2517 w 19500"/>
                  <a:gd name="connsiteY4" fmla="*/ 21600 h 21600"/>
                  <a:gd name="connsiteX5" fmla="*/ 0 w 19500"/>
                  <a:gd name="connsiteY5" fmla="*/ 10800 h 21600"/>
                  <a:gd name="connsiteX6" fmla="*/ 2517 w 19500"/>
                  <a:gd name="connsiteY6" fmla="*/ 0 h 21600"/>
                  <a:gd name="connsiteX0" fmla="*/ 2471 w 19454"/>
                  <a:gd name="connsiteY0" fmla="*/ 0 h 21600"/>
                  <a:gd name="connsiteX1" fmla="*/ 17121 w 19454"/>
                  <a:gd name="connsiteY1" fmla="*/ 0 h 21600"/>
                  <a:gd name="connsiteX2" fmla="*/ 19454 w 19454"/>
                  <a:gd name="connsiteY2" fmla="*/ 10800 h 21600"/>
                  <a:gd name="connsiteX3" fmla="*/ 17121 w 19454"/>
                  <a:gd name="connsiteY3" fmla="*/ 21600 h 21600"/>
                  <a:gd name="connsiteX4" fmla="*/ 2471 w 19454"/>
                  <a:gd name="connsiteY4" fmla="*/ 21600 h 21600"/>
                  <a:gd name="connsiteX5" fmla="*/ 0 w 19454"/>
                  <a:gd name="connsiteY5" fmla="*/ 11829 h 21600"/>
                  <a:gd name="connsiteX6" fmla="*/ 2471 w 19454"/>
                  <a:gd name="connsiteY6" fmla="*/ 0 h 21600"/>
                  <a:gd name="connsiteX0" fmla="*/ 2471 w 19545"/>
                  <a:gd name="connsiteY0" fmla="*/ 0 h 21600"/>
                  <a:gd name="connsiteX1" fmla="*/ 17121 w 19545"/>
                  <a:gd name="connsiteY1" fmla="*/ 0 h 21600"/>
                  <a:gd name="connsiteX2" fmla="*/ 19545 w 19545"/>
                  <a:gd name="connsiteY2" fmla="*/ 10800 h 21600"/>
                  <a:gd name="connsiteX3" fmla="*/ 17121 w 19545"/>
                  <a:gd name="connsiteY3" fmla="*/ 21600 h 21600"/>
                  <a:gd name="connsiteX4" fmla="*/ 2471 w 19545"/>
                  <a:gd name="connsiteY4" fmla="*/ 21600 h 21600"/>
                  <a:gd name="connsiteX5" fmla="*/ 0 w 19545"/>
                  <a:gd name="connsiteY5" fmla="*/ 11829 h 21600"/>
                  <a:gd name="connsiteX6" fmla="*/ 2471 w 19545"/>
                  <a:gd name="connsiteY6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545" h="21600">
                    <a:moveTo>
                      <a:pt x="2471" y="0"/>
                    </a:moveTo>
                    <a:lnTo>
                      <a:pt x="17121" y="0"/>
                    </a:lnTo>
                    <a:cubicBezTo>
                      <a:pt x="19040" y="0"/>
                      <a:pt x="19545" y="4835"/>
                      <a:pt x="19545" y="10800"/>
                    </a:cubicBezTo>
                    <a:cubicBezTo>
                      <a:pt x="19545" y="16765"/>
                      <a:pt x="19040" y="21600"/>
                      <a:pt x="17121" y="21600"/>
                    </a:cubicBezTo>
                    <a:lnTo>
                      <a:pt x="2471" y="21600"/>
                    </a:lnTo>
                    <a:cubicBezTo>
                      <a:pt x="552" y="21600"/>
                      <a:pt x="0" y="17794"/>
                      <a:pt x="0" y="11829"/>
                    </a:cubicBezTo>
                    <a:cubicBezTo>
                      <a:pt x="0" y="5864"/>
                      <a:pt x="552" y="0"/>
                      <a:pt x="2471" y="0"/>
                    </a:cubicBezTo>
                    <a:close/>
                  </a:path>
                </a:pathLst>
              </a:custGeom>
              <a:solidFill>
                <a:srgbClr val="AB94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時代變遷外食盛行</a:t>
                </a:r>
              </a:p>
            </p:txBody>
          </p:sp>
          <p:sp>
            <p:nvSpPr>
              <p:cNvPr id="19" name="流程圖: 結束點 4"/>
              <p:cNvSpPr/>
              <p:nvPr/>
            </p:nvSpPr>
            <p:spPr>
              <a:xfrm>
                <a:off x="1815861" y="4288306"/>
                <a:ext cx="3908283" cy="589929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3475 w 20915"/>
                  <a:gd name="connsiteY0" fmla="*/ 0 h 21600"/>
                  <a:gd name="connsiteX1" fmla="*/ 18125 w 20915"/>
                  <a:gd name="connsiteY1" fmla="*/ 0 h 21600"/>
                  <a:gd name="connsiteX2" fmla="*/ 20915 w 20915"/>
                  <a:gd name="connsiteY2" fmla="*/ 10800 h 21600"/>
                  <a:gd name="connsiteX3" fmla="*/ 18125 w 20915"/>
                  <a:gd name="connsiteY3" fmla="*/ 21600 h 21600"/>
                  <a:gd name="connsiteX4" fmla="*/ 3475 w 20915"/>
                  <a:gd name="connsiteY4" fmla="*/ 21600 h 21600"/>
                  <a:gd name="connsiteX5" fmla="*/ 0 w 20915"/>
                  <a:gd name="connsiteY5" fmla="*/ 10800 h 21600"/>
                  <a:gd name="connsiteX6" fmla="*/ 3475 w 20915"/>
                  <a:gd name="connsiteY6" fmla="*/ 0 h 21600"/>
                  <a:gd name="connsiteX0" fmla="*/ 2653 w 20093"/>
                  <a:gd name="connsiteY0" fmla="*/ 0 h 21600"/>
                  <a:gd name="connsiteX1" fmla="*/ 17303 w 20093"/>
                  <a:gd name="connsiteY1" fmla="*/ 0 h 21600"/>
                  <a:gd name="connsiteX2" fmla="*/ 20093 w 20093"/>
                  <a:gd name="connsiteY2" fmla="*/ 10800 h 21600"/>
                  <a:gd name="connsiteX3" fmla="*/ 17303 w 20093"/>
                  <a:gd name="connsiteY3" fmla="*/ 21600 h 21600"/>
                  <a:gd name="connsiteX4" fmla="*/ 2653 w 20093"/>
                  <a:gd name="connsiteY4" fmla="*/ 21600 h 21600"/>
                  <a:gd name="connsiteX5" fmla="*/ 0 w 20093"/>
                  <a:gd name="connsiteY5" fmla="*/ 11486 h 21600"/>
                  <a:gd name="connsiteX6" fmla="*/ 2653 w 20093"/>
                  <a:gd name="connsiteY6" fmla="*/ 0 h 21600"/>
                  <a:gd name="connsiteX0" fmla="*/ 1878 w 19318"/>
                  <a:gd name="connsiteY0" fmla="*/ 0 h 21600"/>
                  <a:gd name="connsiteX1" fmla="*/ 16528 w 19318"/>
                  <a:gd name="connsiteY1" fmla="*/ 0 h 21600"/>
                  <a:gd name="connsiteX2" fmla="*/ 19318 w 19318"/>
                  <a:gd name="connsiteY2" fmla="*/ 10800 h 21600"/>
                  <a:gd name="connsiteX3" fmla="*/ 16528 w 19318"/>
                  <a:gd name="connsiteY3" fmla="*/ 21600 h 21600"/>
                  <a:gd name="connsiteX4" fmla="*/ 1878 w 19318"/>
                  <a:gd name="connsiteY4" fmla="*/ 21600 h 21600"/>
                  <a:gd name="connsiteX5" fmla="*/ 1 w 19318"/>
                  <a:gd name="connsiteY5" fmla="*/ 11486 h 21600"/>
                  <a:gd name="connsiteX6" fmla="*/ 1878 w 19318"/>
                  <a:gd name="connsiteY6" fmla="*/ 0 h 21600"/>
                  <a:gd name="connsiteX0" fmla="*/ 1878 w 18587"/>
                  <a:gd name="connsiteY0" fmla="*/ 0 h 21600"/>
                  <a:gd name="connsiteX1" fmla="*/ 16528 w 18587"/>
                  <a:gd name="connsiteY1" fmla="*/ 0 h 21600"/>
                  <a:gd name="connsiteX2" fmla="*/ 18587 w 18587"/>
                  <a:gd name="connsiteY2" fmla="*/ 10800 h 21600"/>
                  <a:gd name="connsiteX3" fmla="*/ 16528 w 18587"/>
                  <a:gd name="connsiteY3" fmla="*/ 21600 h 21600"/>
                  <a:gd name="connsiteX4" fmla="*/ 1878 w 18587"/>
                  <a:gd name="connsiteY4" fmla="*/ 21600 h 21600"/>
                  <a:gd name="connsiteX5" fmla="*/ 1 w 18587"/>
                  <a:gd name="connsiteY5" fmla="*/ 11486 h 21600"/>
                  <a:gd name="connsiteX6" fmla="*/ 1878 w 18587"/>
                  <a:gd name="connsiteY6" fmla="*/ 0 h 21600"/>
                  <a:gd name="connsiteX0" fmla="*/ 2197 w 18906"/>
                  <a:gd name="connsiteY0" fmla="*/ 0 h 21600"/>
                  <a:gd name="connsiteX1" fmla="*/ 16847 w 18906"/>
                  <a:gd name="connsiteY1" fmla="*/ 0 h 21600"/>
                  <a:gd name="connsiteX2" fmla="*/ 18906 w 18906"/>
                  <a:gd name="connsiteY2" fmla="*/ 10800 h 21600"/>
                  <a:gd name="connsiteX3" fmla="*/ 16847 w 18906"/>
                  <a:gd name="connsiteY3" fmla="*/ 21600 h 21600"/>
                  <a:gd name="connsiteX4" fmla="*/ 2197 w 18906"/>
                  <a:gd name="connsiteY4" fmla="*/ 21600 h 21600"/>
                  <a:gd name="connsiteX5" fmla="*/ 0 w 18906"/>
                  <a:gd name="connsiteY5" fmla="*/ 11143 h 21600"/>
                  <a:gd name="connsiteX6" fmla="*/ 2197 w 18906"/>
                  <a:gd name="connsiteY6" fmla="*/ 0 h 21600"/>
                  <a:gd name="connsiteX0" fmla="*/ 2197 w 19180"/>
                  <a:gd name="connsiteY0" fmla="*/ 0 h 21600"/>
                  <a:gd name="connsiteX1" fmla="*/ 16847 w 19180"/>
                  <a:gd name="connsiteY1" fmla="*/ 0 h 21600"/>
                  <a:gd name="connsiteX2" fmla="*/ 19180 w 19180"/>
                  <a:gd name="connsiteY2" fmla="*/ 10800 h 21600"/>
                  <a:gd name="connsiteX3" fmla="*/ 16847 w 19180"/>
                  <a:gd name="connsiteY3" fmla="*/ 21600 h 21600"/>
                  <a:gd name="connsiteX4" fmla="*/ 2197 w 19180"/>
                  <a:gd name="connsiteY4" fmla="*/ 21600 h 21600"/>
                  <a:gd name="connsiteX5" fmla="*/ 0 w 19180"/>
                  <a:gd name="connsiteY5" fmla="*/ 11143 h 21600"/>
                  <a:gd name="connsiteX6" fmla="*/ 2197 w 19180"/>
                  <a:gd name="connsiteY6" fmla="*/ 0 h 21600"/>
                  <a:gd name="connsiteX0" fmla="*/ 2517 w 19500"/>
                  <a:gd name="connsiteY0" fmla="*/ 0 h 21600"/>
                  <a:gd name="connsiteX1" fmla="*/ 17167 w 19500"/>
                  <a:gd name="connsiteY1" fmla="*/ 0 h 21600"/>
                  <a:gd name="connsiteX2" fmla="*/ 19500 w 19500"/>
                  <a:gd name="connsiteY2" fmla="*/ 10800 h 21600"/>
                  <a:gd name="connsiteX3" fmla="*/ 17167 w 19500"/>
                  <a:gd name="connsiteY3" fmla="*/ 21600 h 21600"/>
                  <a:gd name="connsiteX4" fmla="*/ 2517 w 19500"/>
                  <a:gd name="connsiteY4" fmla="*/ 21600 h 21600"/>
                  <a:gd name="connsiteX5" fmla="*/ 0 w 19500"/>
                  <a:gd name="connsiteY5" fmla="*/ 10800 h 21600"/>
                  <a:gd name="connsiteX6" fmla="*/ 2517 w 19500"/>
                  <a:gd name="connsiteY6" fmla="*/ 0 h 21600"/>
                  <a:gd name="connsiteX0" fmla="*/ 2471 w 19454"/>
                  <a:gd name="connsiteY0" fmla="*/ 0 h 21600"/>
                  <a:gd name="connsiteX1" fmla="*/ 17121 w 19454"/>
                  <a:gd name="connsiteY1" fmla="*/ 0 h 21600"/>
                  <a:gd name="connsiteX2" fmla="*/ 19454 w 19454"/>
                  <a:gd name="connsiteY2" fmla="*/ 10800 h 21600"/>
                  <a:gd name="connsiteX3" fmla="*/ 17121 w 19454"/>
                  <a:gd name="connsiteY3" fmla="*/ 21600 h 21600"/>
                  <a:gd name="connsiteX4" fmla="*/ 2471 w 19454"/>
                  <a:gd name="connsiteY4" fmla="*/ 21600 h 21600"/>
                  <a:gd name="connsiteX5" fmla="*/ 0 w 19454"/>
                  <a:gd name="connsiteY5" fmla="*/ 11829 h 21600"/>
                  <a:gd name="connsiteX6" fmla="*/ 2471 w 19454"/>
                  <a:gd name="connsiteY6" fmla="*/ 0 h 21600"/>
                  <a:gd name="connsiteX0" fmla="*/ 2471 w 19545"/>
                  <a:gd name="connsiteY0" fmla="*/ 0 h 21600"/>
                  <a:gd name="connsiteX1" fmla="*/ 17121 w 19545"/>
                  <a:gd name="connsiteY1" fmla="*/ 0 h 21600"/>
                  <a:gd name="connsiteX2" fmla="*/ 19545 w 19545"/>
                  <a:gd name="connsiteY2" fmla="*/ 10800 h 21600"/>
                  <a:gd name="connsiteX3" fmla="*/ 17121 w 19545"/>
                  <a:gd name="connsiteY3" fmla="*/ 21600 h 21600"/>
                  <a:gd name="connsiteX4" fmla="*/ 2471 w 19545"/>
                  <a:gd name="connsiteY4" fmla="*/ 21600 h 21600"/>
                  <a:gd name="connsiteX5" fmla="*/ 0 w 19545"/>
                  <a:gd name="connsiteY5" fmla="*/ 11829 h 21600"/>
                  <a:gd name="connsiteX6" fmla="*/ 2471 w 19545"/>
                  <a:gd name="connsiteY6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545" h="21600">
                    <a:moveTo>
                      <a:pt x="2471" y="0"/>
                    </a:moveTo>
                    <a:lnTo>
                      <a:pt x="17121" y="0"/>
                    </a:lnTo>
                    <a:cubicBezTo>
                      <a:pt x="19040" y="0"/>
                      <a:pt x="19545" y="4835"/>
                      <a:pt x="19545" y="10800"/>
                    </a:cubicBezTo>
                    <a:cubicBezTo>
                      <a:pt x="19545" y="16765"/>
                      <a:pt x="19040" y="21600"/>
                      <a:pt x="17121" y="21600"/>
                    </a:cubicBezTo>
                    <a:lnTo>
                      <a:pt x="2471" y="21600"/>
                    </a:lnTo>
                    <a:cubicBezTo>
                      <a:pt x="552" y="21600"/>
                      <a:pt x="0" y="17794"/>
                      <a:pt x="0" y="11829"/>
                    </a:cubicBezTo>
                    <a:cubicBezTo>
                      <a:pt x="0" y="5864"/>
                      <a:pt x="552" y="0"/>
                      <a:pt x="2471" y="0"/>
                    </a:cubicBezTo>
                    <a:close/>
                  </a:path>
                </a:pathLst>
              </a:custGeom>
              <a:solidFill>
                <a:srgbClr val="AB94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對用餐有所講究</a:t>
                </a:r>
              </a:p>
            </p:txBody>
          </p:sp>
          <p:sp>
            <p:nvSpPr>
              <p:cNvPr id="21" name="流程圖: 結束點 4"/>
              <p:cNvSpPr/>
              <p:nvPr/>
            </p:nvSpPr>
            <p:spPr>
              <a:xfrm>
                <a:off x="1815861" y="5431739"/>
                <a:ext cx="3908283" cy="589929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3475 w 20915"/>
                  <a:gd name="connsiteY0" fmla="*/ 0 h 21600"/>
                  <a:gd name="connsiteX1" fmla="*/ 18125 w 20915"/>
                  <a:gd name="connsiteY1" fmla="*/ 0 h 21600"/>
                  <a:gd name="connsiteX2" fmla="*/ 20915 w 20915"/>
                  <a:gd name="connsiteY2" fmla="*/ 10800 h 21600"/>
                  <a:gd name="connsiteX3" fmla="*/ 18125 w 20915"/>
                  <a:gd name="connsiteY3" fmla="*/ 21600 h 21600"/>
                  <a:gd name="connsiteX4" fmla="*/ 3475 w 20915"/>
                  <a:gd name="connsiteY4" fmla="*/ 21600 h 21600"/>
                  <a:gd name="connsiteX5" fmla="*/ 0 w 20915"/>
                  <a:gd name="connsiteY5" fmla="*/ 10800 h 21600"/>
                  <a:gd name="connsiteX6" fmla="*/ 3475 w 20915"/>
                  <a:gd name="connsiteY6" fmla="*/ 0 h 21600"/>
                  <a:gd name="connsiteX0" fmla="*/ 2653 w 20093"/>
                  <a:gd name="connsiteY0" fmla="*/ 0 h 21600"/>
                  <a:gd name="connsiteX1" fmla="*/ 17303 w 20093"/>
                  <a:gd name="connsiteY1" fmla="*/ 0 h 21600"/>
                  <a:gd name="connsiteX2" fmla="*/ 20093 w 20093"/>
                  <a:gd name="connsiteY2" fmla="*/ 10800 h 21600"/>
                  <a:gd name="connsiteX3" fmla="*/ 17303 w 20093"/>
                  <a:gd name="connsiteY3" fmla="*/ 21600 h 21600"/>
                  <a:gd name="connsiteX4" fmla="*/ 2653 w 20093"/>
                  <a:gd name="connsiteY4" fmla="*/ 21600 h 21600"/>
                  <a:gd name="connsiteX5" fmla="*/ 0 w 20093"/>
                  <a:gd name="connsiteY5" fmla="*/ 11486 h 21600"/>
                  <a:gd name="connsiteX6" fmla="*/ 2653 w 20093"/>
                  <a:gd name="connsiteY6" fmla="*/ 0 h 21600"/>
                  <a:gd name="connsiteX0" fmla="*/ 1878 w 19318"/>
                  <a:gd name="connsiteY0" fmla="*/ 0 h 21600"/>
                  <a:gd name="connsiteX1" fmla="*/ 16528 w 19318"/>
                  <a:gd name="connsiteY1" fmla="*/ 0 h 21600"/>
                  <a:gd name="connsiteX2" fmla="*/ 19318 w 19318"/>
                  <a:gd name="connsiteY2" fmla="*/ 10800 h 21600"/>
                  <a:gd name="connsiteX3" fmla="*/ 16528 w 19318"/>
                  <a:gd name="connsiteY3" fmla="*/ 21600 h 21600"/>
                  <a:gd name="connsiteX4" fmla="*/ 1878 w 19318"/>
                  <a:gd name="connsiteY4" fmla="*/ 21600 h 21600"/>
                  <a:gd name="connsiteX5" fmla="*/ 1 w 19318"/>
                  <a:gd name="connsiteY5" fmla="*/ 11486 h 21600"/>
                  <a:gd name="connsiteX6" fmla="*/ 1878 w 19318"/>
                  <a:gd name="connsiteY6" fmla="*/ 0 h 21600"/>
                  <a:gd name="connsiteX0" fmla="*/ 1878 w 18587"/>
                  <a:gd name="connsiteY0" fmla="*/ 0 h 21600"/>
                  <a:gd name="connsiteX1" fmla="*/ 16528 w 18587"/>
                  <a:gd name="connsiteY1" fmla="*/ 0 h 21600"/>
                  <a:gd name="connsiteX2" fmla="*/ 18587 w 18587"/>
                  <a:gd name="connsiteY2" fmla="*/ 10800 h 21600"/>
                  <a:gd name="connsiteX3" fmla="*/ 16528 w 18587"/>
                  <a:gd name="connsiteY3" fmla="*/ 21600 h 21600"/>
                  <a:gd name="connsiteX4" fmla="*/ 1878 w 18587"/>
                  <a:gd name="connsiteY4" fmla="*/ 21600 h 21600"/>
                  <a:gd name="connsiteX5" fmla="*/ 1 w 18587"/>
                  <a:gd name="connsiteY5" fmla="*/ 11486 h 21600"/>
                  <a:gd name="connsiteX6" fmla="*/ 1878 w 18587"/>
                  <a:gd name="connsiteY6" fmla="*/ 0 h 21600"/>
                  <a:gd name="connsiteX0" fmla="*/ 2197 w 18906"/>
                  <a:gd name="connsiteY0" fmla="*/ 0 h 21600"/>
                  <a:gd name="connsiteX1" fmla="*/ 16847 w 18906"/>
                  <a:gd name="connsiteY1" fmla="*/ 0 h 21600"/>
                  <a:gd name="connsiteX2" fmla="*/ 18906 w 18906"/>
                  <a:gd name="connsiteY2" fmla="*/ 10800 h 21600"/>
                  <a:gd name="connsiteX3" fmla="*/ 16847 w 18906"/>
                  <a:gd name="connsiteY3" fmla="*/ 21600 h 21600"/>
                  <a:gd name="connsiteX4" fmla="*/ 2197 w 18906"/>
                  <a:gd name="connsiteY4" fmla="*/ 21600 h 21600"/>
                  <a:gd name="connsiteX5" fmla="*/ 0 w 18906"/>
                  <a:gd name="connsiteY5" fmla="*/ 11143 h 21600"/>
                  <a:gd name="connsiteX6" fmla="*/ 2197 w 18906"/>
                  <a:gd name="connsiteY6" fmla="*/ 0 h 21600"/>
                  <a:gd name="connsiteX0" fmla="*/ 2197 w 19180"/>
                  <a:gd name="connsiteY0" fmla="*/ 0 h 21600"/>
                  <a:gd name="connsiteX1" fmla="*/ 16847 w 19180"/>
                  <a:gd name="connsiteY1" fmla="*/ 0 h 21600"/>
                  <a:gd name="connsiteX2" fmla="*/ 19180 w 19180"/>
                  <a:gd name="connsiteY2" fmla="*/ 10800 h 21600"/>
                  <a:gd name="connsiteX3" fmla="*/ 16847 w 19180"/>
                  <a:gd name="connsiteY3" fmla="*/ 21600 h 21600"/>
                  <a:gd name="connsiteX4" fmla="*/ 2197 w 19180"/>
                  <a:gd name="connsiteY4" fmla="*/ 21600 h 21600"/>
                  <a:gd name="connsiteX5" fmla="*/ 0 w 19180"/>
                  <a:gd name="connsiteY5" fmla="*/ 11143 h 21600"/>
                  <a:gd name="connsiteX6" fmla="*/ 2197 w 19180"/>
                  <a:gd name="connsiteY6" fmla="*/ 0 h 21600"/>
                  <a:gd name="connsiteX0" fmla="*/ 2517 w 19500"/>
                  <a:gd name="connsiteY0" fmla="*/ 0 h 21600"/>
                  <a:gd name="connsiteX1" fmla="*/ 17167 w 19500"/>
                  <a:gd name="connsiteY1" fmla="*/ 0 h 21600"/>
                  <a:gd name="connsiteX2" fmla="*/ 19500 w 19500"/>
                  <a:gd name="connsiteY2" fmla="*/ 10800 h 21600"/>
                  <a:gd name="connsiteX3" fmla="*/ 17167 w 19500"/>
                  <a:gd name="connsiteY3" fmla="*/ 21600 h 21600"/>
                  <a:gd name="connsiteX4" fmla="*/ 2517 w 19500"/>
                  <a:gd name="connsiteY4" fmla="*/ 21600 h 21600"/>
                  <a:gd name="connsiteX5" fmla="*/ 0 w 19500"/>
                  <a:gd name="connsiteY5" fmla="*/ 10800 h 21600"/>
                  <a:gd name="connsiteX6" fmla="*/ 2517 w 19500"/>
                  <a:gd name="connsiteY6" fmla="*/ 0 h 21600"/>
                  <a:gd name="connsiteX0" fmla="*/ 2471 w 19454"/>
                  <a:gd name="connsiteY0" fmla="*/ 0 h 21600"/>
                  <a:gd name="connsiteX1" fmla="*/ 17121 w 19454"/>
                  <a:gd name="connsiteY1" fmla="*/ 0 h 21600"/>
                  <a:gd name="connsiteX2" fmla="*/ 19454 w 19454"/>
                  <a:gd name="connsiteY2" fmla="*/ 10800 h 21600"/>
                  <a:gd name="connsiteX3" fmla="*/ 17121 w 19454"/>
                  <a:gd name="connsiteY3" fmla="*/ 21600 h 21600"/>
                  <a:gd name="connsiteX4" fmla="*/ 2471 w 19454"/>
                  <a:gd name="connsiteY4" fmla="*/ 21600 h 21600"/>
                  <a:gd name="connsiteX5" fmla="*/ 0 w 19454"/>
                  <a:gd name="connsiteY5" fmla="*/ 11829 h 21600"/>
                  <a:gd name="connsiteX6" fmla="*/ 2471 w 19454"/>
                  <a:gd name="connsiteY6" fmla="*/ 0 h 21600"/>
                  <a:gd name="connsiteX0" fmla="*/ 2471 w 19545"/>
                  <a:gd name="connsiteY0" fmla="*/ 0 h 21600"/>
                  <a:gd name="connsiteX1" fmla="*/ 17121 w 19545"/>
                  <a:gd name="connsiteY1" fmla="*/ 0 h 21600"/>
                  <a:gd name="connsiteX2" fmla="*/ 19545 w 19545"/>
                  <a:gd name="connsiteY2" fmla="*/ 10800 h 21600"/>
                  <a:gd name="connsiteX3" fmla="*/ 17121 w 19545"/>
                  <a:gd name="connsiteY3" fmla="*/ 21600 h 21600"/>
                  <a:gd name="connsiteX4" fmla="*/ 2471 w 19545"/>
                  <a:gd name="connsiteY4" fmla="*/ 21600 h 21600"/>
                  <a:gd name="connsiteX5" fmla="*/ 0 w 19545"/>
                  <a:gd name="connsiteY5" fmla="*/ 11829 h 21600"/>
                  <a:gd name="connsiteX6" fmla="*/ 2471 w 19545"/>
                  <a:gd name="connsiteY6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545" h="21600">
                    <a:moveTo>
                      <a:pt x="2471" y="0"/>
                    </a:moveTo>
                    <a:lnTo>
                      <a:pt x="17121" y="0"/>
                    </a:lnTo>
                    <a:cubicBezTo>
                      <a:pt x="19040" y="0"/>
                      <a:pt x="19545" y="4835"/>
                      <a:pt x="19545" y="10800"/>
                    </a:cubicBezTo>
                    <a:cubicBezTo>
                      <a:pt x="19545" y="16765"/>
                      <a:pt x="19040" y="21600"/>
                      <a:pt x="17121" y="21600"/>
                    </a:cubicBezTo>
                    <a:lnTo>
                      <a:pt x="2471" y="21600"/>
                    </a:lnTo>
                    <a:cubicBezTo>
                      <a:pt x="552" y="21600"/>
                      <a:pt x="0" y="17794"/>
                      <a:pt x="0" y="11829"/>
                    </a:cubicBezTo>
                    <a:cubicBezTo>
                      <a:pt x="0" y="5864"/>
                      <a:pt x="552" y="0"/>
                      <a:pt x="2471" y="0"/>
                    </a:cubicBezTo>
                    <a:close/>
                  </a:path>
                </a:pathLst>
              </a:custGeom>
              <a:solidFill>
                <a:srgbClr val="AB94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飲食選項眼花撩亂選擇不易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3399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420426" y="3074085"/>
            <a:ext cx="11351148" cy="3014118"/>
            <a:chOff x="350471" y="1921941"/>
            <a:chExt cx="11351148" cy="3014118"/>
          </a:xfrm>
        </p:grpSpPr>
        <p:grpSp>
          <p:nvGrpSpPr>
            <p:cNvPr id="4" name="群組 3"/>
            <p:cNvGrpSpPr/>
            <p:nvPr/>
          </p:nvGrpSpPr>
          <p:grpSpPr>
            <a:xfrm>
              <a:off x="350471" y="2428697"/>
              <a:ext cx="2107565" cy="2000606"/>
              <a:chOff x="466556" y="357211"/>
              <a:chExt cx="2107565" cy="2000606"/>
            </a:xfrm>
          </p:grpSpPr>
          <p:sp>
            <p:nvSpPr>
              <p:cNvPr id="5" name="手繪多邊形 4"/>
              <p:cNvSpPr/>
              <p:nvPr/>
            </p:nvSpPr>
            <p:spPr>
              <a:xfrm>
                <a:off x="466556" y="357211"/>
                <a:ext cx="2107565" cy="983537"/>
              </a:xfrm>
              <a:custGeom>
                <a:avLst/>
                <a:gdLst>
                  <a:gd name="connsiteX0" fmla="*/ 0 w 2107565"/>
                  <a:gd name="connsiteY0" fmla="*/ 98354 h 983537"/>
                  <a:gd name="connsiteX1" fmla="*/ 98354 w 2107565"/>
                  <a:gd name="connsiteY1" fmla="*/ 0 h 983537"/>
                  <a:gd name="connsiteX2" fmla="*/ 2009211 w 2107565"/>
                  <a:gd name="connsiteY2" fmla="*/ 0 h 983537"/>
                  <a:gd name="connsiteX3" fmla="*/ 2107565 w 2107565"/>
                  <a:gd name="connsiteY3" fmla="*/ 98354 h 983537"/>
                  <a:gd name="connsiteX4" fmla="*/ 2107565 w 2107565"/>
                  <a:gd name="connsiteY4" fmla="*/ 885183 h 983537"/>
                  <a:gd name="connsiteX5" fmla="*/ 2009211 w 2107565"/>
                  <a:gd name="connsiteY5" fmla="*/ 983537 h 983537"/>
                  <a:gd name="connsiteX6" fmla="*/ 98354 w 2107565"/>
                  <a:gd name="connsiteY6" fmla="*/ 983537 h 983537"/>
                  <a:gd name="connsiteX7" fmla="*/ 0 w 2107565"/>
                  <a:gd name="connsiteY7" fmla="*/ 885183 h 983537"/>
                  <a:gd name="connsiteX8" fmla="*/ 0 w 2107565"/>
                  <a:gd name="connsiteY8" fmla="*/ 98354 h 983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7565" h="983537">
                    <a:moveTo>
                      <a:pt x="0" y="98354"/>
                    </a:moveTo>
                    <a:cubicBezTo>
                      <a:pt x="0" y="44035"/>
                      <a:pt x="44035" y="0"/>
                      <a:pt x="98354" y="0"/>
                    </a:cubicBezTo>
                    <a:lnTo>
                      <a:pt x="2009211" y="0"/>
                    </a:lnTo>
                    <a:cubicBezTo>
                      <a:pt x="2063530" y="0"/>
                      <a:pt x="2107565" y="44035"/>
                      <a:pt x="2107565" y="98354"/>
                    </a:cubicBezTo>
                    <a:lnTo>
                      <a:pt x="2107565" y="885183"/>
                    </a:lnTo>
                    <a:cubicBezTo>
                      <a:pt x="2107565" y="939502"/>
                      <a:pt x="2063530" y="983537"/>
                      <a:pt x="2009211" y="983537"/>
                    </a:cubicBezTo>
                    <a:lnTo>
                      <a:pt x="98354" y="983537"/>
                    </a:lnTo>
                    <a:cubicBezTo>
                      <a:pt x="44035" y="983537"/>
                      <a:pt x="0" y="939502"/>
                      <a:pt x="0" y="885183"/>
                    </a:cubicBezTo>
                    <a:lnTo>
                      <a:pt x="0" y="98354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0247" tIns="120247" rIns="120247" bIns="120247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400" kern="1200" dirty="0"/>
                  <a:t>APP</a:t>
                </a:r>
                <a:r>
                  <a:rPr lang="zh-TW" altLang="en-US" sz="2400" kern="1200" dirty="0"/>
                  <a:t>客戶端</a:t>
                </a:r>
              </a:p>
            </p:txBody>
          </p:sp>
          <p:grpSp>
            <p:nvGrpSpPr>
              <p:cNvPr id="6" name="群組 5"/>
              <p:cNvGrpSpPr/>
              <p:nvPr/>
            </p:nvGrpSpPr>
            <p:grpSpPr>
              <a:xfrm>
                <a:off x="476338" y="1451185"/>
                <a:ext cx="2097534" cy="906632"/>
                <a:chOff x="260648" y="2659707"/>
                <a:chExt cx="2097534" cy="906632"/>
              </a:xfrm>
            </p:grpSpPr>
            <p:sp>
              <p:nvSpPr>
                <p:cNvPr id="7" name="圓角矩形 6"/>
                <p:cNvSpPr/>
                <p:nvPr/>
              </p:nvSpPr>
              <p:spPr>
                <a:xfrm>
                  <a:off x="260648" y="2659707"/>
                  <a:ext cx="2088000" cy="394636"/>
                </a:xfrm>
                <a:prstGeom prst="roundRect">
                  <a:avLst/>
                </a:prstGeom>
                <a:solidFill>
                  <a:srgbClr val="FFD5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dirty="0"/>
                    <a:t>會員註冊</a:t>
                  </a:r>
                  <a:r>
                    <a:rPr lang="en-US" altLang="zh-TW" dirty="0"/>
                    <a:t>/</a:t>
                  </a:r>
                  <a:r>
                    <a:rPr lang="zh-TW" altLang="en-US" dirty="0"/>
                    <a:t>登入</a:t>
                  </a:r>
                </a:p>
              </p:txBody>
            </p:sp>
            <p:sp>
              <p:nvSpPr>
                <p:cNvPr id="8" name="圓角矩形 7"/>
                <p:cNvSpPr/>
                <p:nvPr/>
              </p:nvSpPr>
              <p:spPr>
                <a:xfrm>
                  <a:off x="270182" y="3171703"/>
                  <a:ext cx="2088000" cy="394636"/>
                </a:xfrm>
                <a:prstGeom prst="roundRect">
                  <a:avLst/>
                </a:prstGeom>
                <a:solidFill>
                  <a:srgbClr val="FFD5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dirty="0"/>
                    <a:t>查詢商家</a:t>
                  </a:r>
                </a:p>
              </p:txBody>
            </p:sp>
          </p:grpSp>
        </p:grpSp>
        <p:sp>
          <p:nvSpPr>
            <p:cNvPr id="9" name="手繪多邊形 8"/>
            <p:cNvSpPr/>
            <p:nvPr/>
          </p:nvSpPr>
          <p:spPr>
            <a:xfrm rot="21587016">
              <a:off x="3499235" y="3126438"/>
              <a:ext cx="481377" cy="605124"/>
            </a:xfrm>
            <a:custGeom>
              <a:avLst/>
              <a:gdLst>
                <a:gd name="connsiteX0" fmla="*/ 0 w 481377"/>
                <a:gd name="connsiteY0" fmla="*/ 121025 h 605124"/>
                <a:gd name="connsiteX1" fmla="*/ 240689 w 481377"/>
                <a:gd name="connsiteY1" fmla="*/ 121025 h 605124"/>
                <a:gd name="connsiteX2" fmla="*/ 240689 w 481377"/>
                <a:gd name="connsiteY2" fmla="*/ 0 h 605124"/>
                <a:gd name="connsiteX3" fmla="*/ 481377 w 481377"/>
                <a:gd name="connsiteY3" fmla="*/ 302562 h 605124"/>
                <a:gd name="connsiteX4" fmla="*/ 240689 w 481377"/>
                <a:gd name="connsiteY4" fmla="*/ 605124 h 605124"/>
                <a:gd name="connsiteX5" fmla="*/ 240689 w 481377"/>
                <a:gd name="connsiteY5" fmla="*/ 484099 h 605124"/>
                <a:gd name="connsiteX6" fmla="*/ 0 w 481377"/>
                <a:gd name="connsiteY6" fmla="*/ 484099 h 605124"/>
                <a:gd name="connsiteX7" fmla="*/ 0 w 481377"/>
                <a:gd name="connsiteY7" fmla="*/ 121025 h 6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1377" h="605124">
                  <a:moveTo>
                    <a:pt x="0" y="121025"/>
                  </a:moveTo>
                  <a:lnTo>
                    <a:pt x="240689" y="121025"/>
                  </a:lnTo>
                  <a:lnTo>
                    <a:pt x="240689" y="0"/>
                  </a:lnTo>
                  <a:lnTo>
                    <a:pt x="481377" y="302562"/>
                  </a:lnTo>
                  <a:lnTo>
                    <a:pt x="240689" y="605124"/>
                  </a:lnTo>
                  <a:lnTo>
                    <a:pt x="240689" y="484099"/>
                  </a:lnTo>
                  <a:lnTo>
                    <a:pt x="0" y="484099"/>
                  </a:lnTo>
                  <a:lnTo>
                    <a:pt x="0" y="121025"/>
                  </a:lnTo>
                  <a:close/>
                </a:path>
              </a:pathLst>
            </a:custGeom>
          </p:spPr>
          <p:style>
            <a:lnRef idx="0">
              <a:schemeClr val="accent4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21025" rIns="144412" bIns="121024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900" kern="1200"/>
            </a:p>
          </p:txBody>
        </p:sp>
        <p:grpSp>
          <p:nvGrpSpPr>
            <p:cNvPr id="10" name="群組 9"/>
            <p:cNvGrpSpPr/>
            <p:nvPr/>
          </p:nvGrpSpPr>
          <p:grpSpPr>
            <a:xfrm>
              <a:off x="4890000" y="2080261"/>
              <a:ext cx="2412001" cy="2697478"/>
              <a:chOff x="4892477" y="1875870"/>
              <a:chExt cx="2412001" cy="2697478"/>
            </a:xfrm>
          </p:grpSpPr>
          <p:sp>
            <p:nvSpPr>
              <p:cNvPr id="11" name="手繪多邊形 10"/>
              <p:cNvSpPr/>
              <p:nvPr/>
            </p:nvSpPr>
            <p:spPr>
              <a:xfrm>
                <a:off x="4926000" y="1875870"/>
                <a:ext cx="2340001" cy="975485"/>
              </a:xfrm>
              <a:custGeom>
                <a:avLst/>
                <a:gdLst>
                  <a:gd name="connsiteX0" fmla="*/ 0 w 2340001"/>
                  <a:gd name="connsiteY0" fmla="*/ 97549 h 975485"/>
                  <a:gd name="connsiteX1" fmla="*/ 97549 w 2340001"/>
                  <a:gd name="connsiteY1" fmla="*/ 0 h 975485"/>
                  <a:gd name="connsiteX2" fmla="*/ 2242453 w 2340001"/>
                  <a:gd name="connsiteY2" fmla="*/ 0 h 975485"/>
                  <a:gd name="connsiteX3" fmla="*/ 2340002 w 2340001"/>
                  <a:gd name="connsiteY3" fmla="*/ 97549 h 975485"/>
                  <a:gd name="connsiteX4" fmla="*/ 2340001 w 2340001"/>
                  <a:gd name="connsiteY4" fmla="*/ 877937 h 975485"/>
                  <a:gd name="connsiteX5" fmla="*/ 2242452 w 2340001"/>
                  <a:gd name="connsiteY5" fmla="*/ 975486 h 975485"/>
                  <a:gd name="connsiteX6" fmla="*/ 97549 w 2340001"/>
                  <a:gd name="connsiteY6" fmla="*/ 975485 h 975485"/>
                  <a:gd name="connsiteX7" fmla="*/ 0 w 2340001"/>
                  <a:gd name="connsiteY7" fmla="*/ 877936 h 975485"/>
                  <a:gd name="connsiteX8" fmla="*/ 0 w 2340001"/>
                  <a:gd name="connsiteY8" fmla="*/ 97549 h 975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0001" h="975485">
                    <a:moveTo>
                      <a:pt x="0" y="97549"/>
                    </a:moveTo>
                    <a:cubicBezTo>
                      <a:pt x="0" y="43674"/>
                      <a:pt x="43674" y="0"/>
                      <a:pt x="97549" y="0"/>
                    </a:cubicBezTo>
                    <a:lnTo>
                      <a:pt x="2242453" y="0"/>
                    </a:lnTo>
                    <a:cubicBezTo>
                      <a:pt x="2296328" y="0"/>
                      <a:pt x="2340002" y="43674"/>
                      <a:pt x="2340002" y="97549"/>
                    </a:cubicBezTo>
                    <a:cubicBezTo>
                      <a:pt x="2340002" y="357678"/>
                      <a:pt x="2340001" y="617808"/>
                      <a:pt x="2340001" y="877937"/>
                    </a:cubicBezTo>
                    <a:cubicBezTo>
                      <a:pt x="2340001" y="931812"/>
                      <a:pt x="2296327" y="975486"/>
                      <a:pt x="2242452" y="975486"/>
                    </a:cubicBezTo>
                    <a:lnTo>
                      <a:pt x="97549" y="975485"/>
                    </a:lnTo>
                    <a:cubicBezTo>
                      <a:pt x="43674" y="975485"/>
                      <a:pt x="0" y="931811"/>
                      <a:pt x="0" y="877936"/>
                    </a:cubicBezTo>
                    <a:lnTo>
                      <a:pt x="0" y="97549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0011" tIns="120011" rIns="120011" bIns="120011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400" kern="1200" dirty="0"/>
                  <a:t>Servlet</a:t>
                </a:r>
                <a:r>
                  <a:rPr lang="zh-TW" altLang="en-US" sz="2400" kern="1200" dirty="0"/>
                  <a:t>伺服器端</a:t>
                </a:r>
              </a:p>
            </p:txBody>
          </p:sp>
          <p:sp>
            <p:nvSpPr>
              <p:cNvPr id="12" name="圓角矩形 11"/>
              <p:cNvSpPr/>
              <p:nvPr/>
            </p:nvSpPr>
            <p:spPr>
              <a:xfrm>
                <a:off x="4892477" y="3511915"/>
                <a:ext cx="1188000" cy="540000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會員</a:t>
                </a:r>
                <a:r>
                  <a:rPr lang="en-US" altLang="zh-TW" dirty="0"/>
                  <a:t>Controller</a:t>
                </a:r>
                <a:endParaRPr lang="zh-TW" altLang="en-US" dirty="0"/>
              </a:p>
            </p:txBody>
          </p:sp>
          <p:sp>
            <p:nvSpPr>
              <p:cNvPr id="13" name="圓角矩形 12"/>
              <p:cNvSpPr/>
              <p:nvPr/>
            </p:nvSpPr>
            <p:spPr>
              <a:xfrm>
                <a:off x="4926000" y="2984317"/>
                <a:ext cx="1116000" cy="394636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會員</a:t>
                </a:r>
                <a:r>
                  <a:rPr lang="en-US" altLang="zh-TW" dirty="0"/>
                  <a:t>DAO</a:t>
                </a:r>
                <a:endParaRPr lang="zh-TW" altLang="en-US" dirty="0"/>
              </a:p>
            </p:txBody>
          </p:sp>
          <p:sp>
            <p:nvSpPr>
              <p:cNvPr id="14" name="圓角矩形 13"/>
              <p:cNvSpPr/>
              <p:nvPr/>
            </p:nvSpPr>
            <p:spPr>
              <a:xfrm>
                <a:off x="5052000" y="4178712"/>
                <a:ext cx="2088000" cy="394636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Filter</a:t>
                </a:r>
                <a:endParaRPr lang="zh-TW" altLang="en-US" dirty="0"/>
              </a:p>
            </p:txBody>
          </p:sp>
          <p:sp>
            <p:nvSpPr>
              <p:cNvPr id="15" name="圓角矩形 14"/>
              <p:cNvSpPr/>
              <p:nvPr/>
            </p:nvSpPr>
            <p:spPr>
              <a:xfrm>
                <a:off x="6150001" y="2984318"/>
                <a:ext cx="1116000" cy="394636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商家</a:t>
                </a:r>
                <a:r>
                  <a:rPr lang="en-US" altLang="zh-TW" dirty="0"/>
                  <a:t>DAO</a:t>
                </a:r>
                <a:endParaRPr lang="zh-TW" altLang="en-US" dirty="0"/>
              </a:p>
            </p:txBody>
          </p:sp>
          <p:sp>
            <p:nvSpPr>
              <p:cNvPr id="16" name="圓角矩形 15"/>
              <p:cNvSpPr/>
              <p:nvPr/>
            </p:nvSpPr>
            <p:spPr>
              <a:xfrm>
                <a:off x="6116478" y="3511915"/>
                <a:ext cx="1188000" cy="540000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商家</a:t>
                </a:r>
                <a:r>
                  <a:rPr lang="en-US" altLang="zh-TW" dirty="0"/>
                  <a:t>Controller</a:t>
                </a:r>
                <a:endParaRPr lang="zh-TW" altLang="en-US" dirty="0"/>
              </a:p>
            </p:txBody>
          </p:sp>
        </p:grpSp>
        <p:grpSp>
          <p:nvGrpSpPr>
            <p:cNvPr id="17" name="群組 16"/>
            <p:cNvGrpSpPr/>
            <p:nvPr/>
          </p:nvGrpSpPr>
          <p:grpSpPr>
            <a:xfrm>
              <a:off x="9588246" y="1921941"/>
              <a:ext cx="2113373" cy="3014118"/>
              <a:chOff x="9574731" y="2137202"/>
              <a:chExt cx="2113373" cy="3014118"/>
            </a:xfrm>
          </p:grpSpPr>
          <p:sp>
            <p:nvSpPr>
              <p:cNvPr id="18" name="手繪多邊形 17"/>
              <p:cNvSpPr/>
              <p:nvPr/>
            </p:nvSpPr>
            <p:spPr>
              <a:xfrm>
                <a:off x="9574731" y="2137202"/>
                <a:ext cx="2113373" cy="977080"/>
              </a:xfrm>
              <a:custGeom>
                <a:avLst/>
                <a:gdLst>
                  <a:gd name="connsiteX0" fmla="*/ 0 w 2113373"/>
                  <a:gd name="connsiteY0" fmla="*/ 97708 h 977080"/>
                  <a:gd name="connsiteX1" fmla="*/ 97708 w 2113373"/>
                  <a:gd name="connsiteY1" fmla="*/ 0 h 977080"/>
                  <a:gd name="connsiteX2" fmla="*/ 2015665 w 2113373"/>
                  <a:gd name="connsiteY2" fmla="*/ 0 h 977080"/>
                  <a:gd name="connsiteX3" fmla="*/ 2113373 w 2113373"/>
                  <a:gd name="connsiteY3" fmla="*/ 97708 h 977080"/>
                  <a:gd name="connsiteX4" fmla="*/ 2113373 w 2113373"/>
                  <a:gd name="connsiteY4" fmla="*/ 879372 h 977080"/>
                  <a:gd name="connsiteX5" fmla="*/ 2015665 w 2113373"/>
                  <a:gd name="connsiteY5" fmla="*/ 977080 h 977080"/>
                  <a:gd name="connsiteX6" fmla="*/ 97708 w 2113373"/>
                  <a:gd name="connsiteY6" fmla="*/ 977080 h 977080"/>
                  <a:gd name="connsiteX7" fmla="*/ 0 w 2113373"/>
                  <a:gd name="connsiteY7" fmla="*/ 879372 h 977080"/>
                  <a:gd name="connsiteX8" fmla="*/ 0 w 2113373"/>
                  <a:gd name="connsiteY8" fmla="*/ 97708 h 97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3373" h="977080">
                    <a:moveTo>
                      <a:pt x="0" y="97708"/>
                    </a:moveTo>
                    <a:cubicBezTo>
                      <a:pt x="0" y="43745"/>
                      <a:pt x="43745" y="0"/>
                      <a:pt x="97708" y="0"/>
                    </a:cubicBezTo>
                    <a:lnTo>
                      <a:pt x="2015665" y="0"/>
                    </a:lnTo>
                    <a:cubicBezTo>
                      <a:pt x="2069628" y="0"/>
                      <a:pt x="2113373" y="43745"/>
                      <a:pt x="2113373" y="97708"/>
                    </a:cubicBezTo>
                    <a:lnTo>
                      <a:pt x="2113373" y="879372"/>
                    </a:lnTo>
                    <a:cubicBezTo>
                      <a:pt x="2113373" y="933335"/>
                      <a:pt x="2069628" y="977080"/>
                      <a:pt x="2015665" y="977080"/>
                    </a:cubicBezTo>
                    <a:lnTo>
                      <a:pt x="97708" y="977080"/>
                    </a:lnTo>
                    <a:cubicBezTo>
                      <a:pt x="43745" y="977080"/>
                      <a:pt x="0" y="933335"/>
                      <a:pt x="0" y="879372"/>
                    </a:cubicBezTo>
                    <a:lnTo>
                      <a:pt x="0" y="97708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0058" tIns="120058" rIns="120058" bIns="120058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400" kern="1200" dirty="0"/>
                  <a:t>MySQL</a:t>
                </a:r>
                <a:r>
                  <a:rPr lang="zh-TW" altLang="en-US" sz="2400" kern="1200" dirty="0"/>
                  <a:t>資料庫</a:t>
                </a:r>
              </a:p>
            </p:txBody>
          </p:sp>
          <p:sp>
            <p:nvSpPr>
              <p:cNvPr id="19" name="圓角矩形 18"/>
              <p:cNvSpPr/>
              <p:nvPr/>
            </p:nvSpPr>
            <p:spPr>
              <a:xfrm>
                <a:off x="9587417" y="3743824"/>
                <a:ext cx="2088000" cy="394636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會員</a:t>
                </a:r>
              </a:p>
            </p:txBody>
          </p:sp>
          <p:sp>
            <p:nvSpPr>
              <p:cNvPr id="20" name="圓角矩形 19"/>
              <p:cNvSpPr/>
              <p:nvPr/>
            </p:nvSpPr>
            <p:spPr>
              <a:xfrm>
                <a:off x="9574731" y="4250254"/>
                <a:ext cx="2088000" cy="394636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商家</a:t>
                </a:r>
              </a:p>
            </p:txBody>
          </p:sp>
          <p:sp>
            <p:nvSpPr>
              <p:cNvPr id="21" name="圓角矩形 20"/>
              <p:cNvSpPr/>
              <p:nvPr/>
            </p:nvSpPr>
            <p:spPr>
              <a:xfrm>
                <a:off x="9574731" y="4756684"/>
                <a:ext cx="2088000" cy="394636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管理者</a:t>
                </a:r>
              </a:p>
            </p:txBody>
          </p:sp>
          <p:sp>
            <p:nvSpPr>
              <p:cNvPr id="22" name="圓角矩形 21"/>
              <p:cNvSpPr/>
              <p:nvPr/>
            </p:nvSpPr>
            <p:spPr>
              <a:xfrm>
                <a:off x="9587417" y="3231735"/>
                <a:ext cx="2088000" cy="394636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DB</a:t>
                </a:r>
                <a:endParaRPr lang="zh-TW" altLang="en-US" dirty="0"/>
              </a:p>
            </p:txBody>
          </p:sp>
        </p:grpSp>
        <p:sp>
          <p:nvSpPr>
            <p:cNvPr id="23" name="手繪多邊形 22"/>
            <p:cNvSpPr/>
            <p:nvPr/>
          </p:nvSpPr>
          <p:spPr>
            <a:xfrm rot="21587016">
              <a:off x="8120778" y="3126438"/>
              <a:ext cx="481377" cy="605124"/>
            </a:xfrm>
            <a:custGeom>
              <a:avLst/>
              <a:gdLst>
                <a:gd name="connsiteX0" fmla="*/ 0 w 481377"/>
                <a:gd name="connsiteY0" fmla="*/ 121025 h 605124"/>
                <a:gd name="connsiteX1" fmla="*/ 240689 w 481377"/>
                <a:gd name="connsiteY1" fmla="*/ 121025 h 605124"/>
                <a:gd name="connsiteX2" fmla="*/ 240689 w 481377"/>
                <a:gd name="connsiteY2" fmla="*/ 0 h 605124"/>
                <a:gd name="connsiteX3" fmla="*/ 481377 w 481377"/>
                <a:gd name="connsiteY3" fmla="*/ 302562 h 605124"/>
                <a:gd name="connsiteX4" fmla="*/ 240689 w 481377"/>
                <a:gd name="connsiteY4" fmla="*/ 605124 h 605124"/>
                <a:gd name="connsiteX5" fmla="*/ 240689 w 481377"/>
                <a:gd name="connsiteY5" fmla="*/ 484099 h 605124"/>
                <a:gd name="connsiteX6" fmla="*/ 0 w 481377"/>
                <a:gd name="connsiteY6" fmla="*/ 484099 h 605124"/>
                <a:gd name="connsiteX7" fmla="*/ 0 w 481377"/>
                <a:gd name="connsiteY7" fmla="*/ 121025 h 6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1377" h="605124">
                  <a:moveTo>
                    <a:pt x="0" y="121025"/>
                  </a:moveTo>
                  <a:lnTo>
                    <a:pt x="240689" y="121025"/>
                  </a:lnTo>
                  <a:lnTo>
                    <a:pt x="240689" y="0"/>
                  </a:lnTo>
                  <a:lnTo>
                    <a:pt x="481377" y="302562"/>
                  </a:lnTo>
                  <a:lnTo>
                    <a:pt x="240689" y="605124"/>
                  </a:lnTo>
                  <a:lnTo>
                    <a:pt x="240689" y="484099"/>
                  </a:lnTo>
                  <a:lnTo>
                    <a:pt x="0" y="484099"/>
                  </a:lnTo>
                  <a:lnTo>
                    <a:pt x="0" y="121025"/>
                  </a:lnTo>
                  <a:close/>
                </a:path>
              </a:pathLst>
            </a:custGeom>
          </p:spPr>
          <p:style>
            <a:lnRef idx="0">
              <a:schemeClr val="accent4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21025" rIns="144412" bIns="121024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900" kern="120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445008" y="333525"/>
            <a:ext cx="5736336" cy="1399033"/>
            <a:chOff x="573024" y="841248"/>
            <a:chExt cx="4867656" cy="1435608"/>
          </a:xfrm>
        </p:grpSpPr>
        <p:grpSp>
          <p:nvGrpSpPr>
            <p:cNvPr id="30" name="群組 29"/>
            <p:cNvGrpSpPr/>
            <p:nvPr/>
          </p:nvGrpSpPr>
          <p:grpSpPr>
            <a:xfrm>
              <a:off x="573024" y="841248"/>
              <a:ext cx="4867656" cy="1435608"/>
              <a:chOff x="2185416" y="1938528"/>
              <a:chExt cx="2807208" cy="1810512"/>
            </a:xfrm>
          </p:grpSpPr>
          <p:sp>
            <p:nvSpPr>
              <p:cNvPr id="32" name="圓角矩形 31"/>
              <p:cNvSpPr/>
              <p:nvPr/>
            </p:nvSpPr>
            <p:spPr>
              <a:xfrm>
                <a:off x="2185416" y="1938528"/>
                <a:ext cx="2807208" cy="1810512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圓角矩形 32"/>
              <p:cNvSpPr/>
              <p:nvPr/>
            </p:nvSpPr>
            <p:spPr>
              <a:xfrm>
                <a:off x="2409444" y="2139696"/>
                <a:ext cx="2359152" cy="140817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1" name="文字方塊 30"/>
            <p:cNvSpPr txBox="1"/>
            <p:nvPr/>
          </p:nvSpPr>
          <p:spPr>
            <a:xfrm>
              <a:off x="940308" y="1195855"/>
              <a:ext cx="4133088" cy="726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客戶端架構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72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群組 50"/>
          <p:cNvGrpSpPr/>
          <p:nvPr/>
        </p:nvGrpSpPr>
        <p:grpSpPr>
          <a:xfrm>
            <a:off x="-3512" y="242907"/>
            <a:ext cx="2933890" cy="2259237"/>
            <a:chOff x="78084" y="136491"/>
            <a:chExt cx="2652040" cy="2010902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03" b="49637" l="19931" r="88302">
                          <a14:backgroundMark x1="30589" y1="38015" x2="30589" y2="380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48" t="-184" r="3339" b="46110"/>
            <a:stretch/>
          </p:blipFill>
          <p:spPr>
            <a:xfrm rot="20555616">
              <a:off x="78084" y="136491"/>
              <a:ext cx="2169296" cy="2010902"/>
            </a:xfrm>
            <a:prstGeom prst="rect">
              <a:avLst/>
            </a:prstGeom>
          </p:spPr>
        </p:pic>
        <p:grpSp>
          <p:nvGrpSpPr>
            <p:cNvPr id="15" name="群組 14"/>
            <p:cNvGrpSpPr/>
            <p:nvPr/>
          </p:nvGrpSpPr>
          <p:grpSpPr>
            <a:xfrm rot="725998">
              <a:off x="1926269" y="687840"/>
              <a:ext cx="803855" cy="1447696"/>
              <a:chOff x="2926080" y="1371600"/>
              <a:chExt cx="813816" cy="1353312"/>
            </a:xfrm>
          </p:grpSpPr>
          <p:sp>
            <p:nvSpPr>
              <p:cNvPr id="5" name="圓角矩形 4"/>
              <p:cNvSpPr/>
              <p:nvPr/>
            </p:nvSpPr>
            <p:spPr>
              <a:xfrm>
                <a:off x="2926080" y="1371600"/>
                <a:ext cx="813816" cy="135331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圓角矩形 5"/>
              <p:cNvSpPr/>
              <p:nvPr/>
            </p:nvSpPr>
            <p:spPr>
              <a:xfrm>
                <a:off x="2971800" y="1424763"/>
                <a:ext cx="722376" cy="121328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2933446" y="1468060"/>
                <a:ext cx="806450" cy="972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700" dirty="0"/>
                  <a:t>會員註冊</a:t>
                </a:r>
                <a:endParaRPr lang="en-US" altLang="zh-TW" sz="700" dirty="0"/>
              </a:p>
              <a:p>
                <a:endParaRPr lang="en-US" altLang="zh-TW" sz="700" dirty="0"/>
              </a:p>
              <a:p>
                <a:r>
                  <a:rPr lang="zh-TW" altLang="en-US" sz="700" dirty="0"/>
                  <a:t>姓名：楊小呆</a:t>
                </a:r>
                <a:endParaRPr lang="en-US" altLang="zh-TW" sz="700" dirty="0"/>
              </a:p>
              <a:p>
                <a:r>
                  <a:rPr lang="zh-TW" altLang="en-US" sz="700" dirty="0"/>
                  <a:t>帳號：</a:t>
                </a:r>
                <a:r>
                  <a:rPr lang="en-US" altLang="zh-TW" sz="700" dirty="0"/>
                  <a:t>ss123 </a:t>
                </a:r>
              </a:p>
              <a:p>
                <a:r>
                  <a:rPr lang="zh-TW" altLang="en-US" sz="700" dirty="0"/>
                  <a:t>密碼：</a:t>
                </a:r>
                <a:r>
                  <a:rPr lang="en-US" altLang="zh-TW" sz="700" dirty="0"/>
                  <a:t>*****</a:t>
                </a:r>
              </a:p>
              <a:p>
                <a:endParaRPr lang="en-US" altLang="zh-TW" sz="700" dirty="0"/>
              </a:p>
              <a:p>
                <a:r>
                  <a:rPr lang="en-US" altLang="zh-TW" sz="700" dirty="0"/>
                  <a:t>~~~~~~~~~~~~~~~~~~~</a:t>
                </a:r>
                <a:endParaRPr lang="zh-TW" altLang="en-US" sz="700" dirty="0"/>
              </a:p>
            </p:txBody>
          </p:sp>
          <p:sp>
            <p:nvSpPr>
              <p:cNvPr id="10" name="流程圖: 接點 9"/>
              <p:cNvSpPr/>
              <p:nvPr/>
            </p:nvSpPr>
            <p:spPr>
              <a:xfrm>
                <a:off x="3098817" y="2638044"/>
                <a:ext cx="126392" cy="86868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流程圖: 接點 10"/>
              <p:cNvSpPr/>
              <p:nvPr/>
            </p:nvSpPr>
            <p:spPr>
              <a:xfrm>
                <a:off x="3269792" y="2638044"/>
                <a:ext cx="126392" cy="86868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流程圖: 接點 11"/>
              <p:cNvSpPr/>
              <p:nvPr/>
            </p:nvSpPr>
            <p:spPr>
              <a:xfrm>
                <a:off x="3441648" y="2638044"/>
                <a:ext cx="126392" cy="86868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1" name="向右箭號 20"/>
          <p:cNvSpPr/>
          <p:nvPr/>
        </p:nvSpPr>
        <p:spPr>
          <a:xfrm>
            <a:off x="3474187" y="1372525"/>
            <a:ext cx="1234440" cy="234232"/>
          </a:xfrm>
          <a:prstGeom prst="rightArrow">
            <a:avLst/>
          </a:prstGeom>
          <a:solidFill>
            <a:srgbClr val="FFD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5265244" y="4383143"/>
            <a:ext cx="2011680" cy="1694300"/>
            <a:chOff x="5276088" y="914400"/>
            <a:chExt cx="2011680" cy="1694300"/>
          </a:xfrm>
        </p:grpSpPr>
        <p:sp>
          <p:nvSpPr>
            <p:cNvPr id="26" name="流程圖: 磁碟 25"/>
            <p:cNvSpPr/>
            <p:nvPr/>
          </p:nvSpPr>
          <p:spPr>
            <a:xfrm>
              <a:off x="5936881" y="2425820"/>
              <a:ext cx="685800" cy="182880"/>
            </a:xfrm>
            <a:prstGeom prst="flowChartMagneticDisk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160909" y="2087814"/>
              <a:ext cx="237744" cy="3517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276088" y="914400"/>
              <a:ext cx="2011680" cy="12537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353812" y="1005840"/>
              <a:ext cx="1856232" cy="10096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538191" y="1035636"/>
              <a:ext cx="148318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latin typeface="+mn-ea"/>
                </a:rPr>
                <a:t>Servlet</a:t>
              </a:r>
              <a:r>
                <a:rPr lang="zh-TW" altLang="en-US" sz="1600" b="1" dirty="0">
                  <a:latin typeface="+mn-ea"/>
                </a:rPr>
                <a:t>伺服器</a:t>
              </a:r>
              <a:endParaRPr lang="en-US" altLang="zh-TW" sz="1600" b="1" dirty="0">
                <a:latin typeface="+mn-ea"/>
              </a:endParaRPr>
            </a:p>
            <a:p>
              <a:endParaRPr lang="zh-TW" altLang="en-US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5558084" y="1472345"/>
              <a:ext cx="1443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+mn-ea"/>
                </a:rPr>
                <a:t>滿滿的</a:t>
              </a:r>
              <a:r>
                <a:rPr lang="en-US" altLang="zh-TW" dirty="0">
                  <a:latin typeface="+mn-ea"/>
                </a:rPr>
                <a:t>Code</a:t>
              </a:r>
              <a:endParaRPr lang="zh-TW" altLang="en-US" dirty="0">
                <a:latin typeface="+mn-ea"/>
              </a:endParaRPr>
            </a:p>
          </p:txBody>
        </p:sp>
      </p:grpSp>
      <p:sp>
        <p:nvSpPr>
          <p:cNvPr id="30" name="向右箭號 29"/>
          <p:cNvSpPr/>
          <p:nvPr/>
        </p:nvSpPr>
        <p:spPr>
          <a:xfrm rot="1894491">
            <a:off x="7942338" y="2061460"/>
            <a:ext cx="1234440" cy="234232"/>
          </a:xfrm>
          <a:prstGeom prst="rightArrow">
            <a:avLst/>
          </a:prstGeom>
          <a:solidFill>
            <a:srgbClr val="FFD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5" name="群組 34"/>
          <p:cNvGrpSpPr/>
          <p:nvPr/>
        </p:nvGrpSpPr>
        <p:grpSpPr>
          <a:xfrm>
            <a:off x="9773612" y="2519172"/>
            <a:ext cx="1380744" cy="1819656"/>
            <a:chOff x="9604686" y="494314"/>
            <a:chExt cx="1380744" cy="1819656"/>
          </a:xfrm>
        </p:grpSpPr>
        <p:sp>
          <p:nvSpPr>
            <p:cNvPr id="31" name="流程圖: 磁碟 30"/>
            <p:cNvSpPr/>
            <p:nvPr/>
          </p:nvSpPr>
          <p:spPr>
            <a:xfrm>
              <a:off x="9604686" y="494314"/>
              <a:ext cx="1380744" cy="1819656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9778274" y="1215943"/>
              <a:ext cx="10335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solidFill>
                    <a:schemeClr val="bg1"/>
                  </a:solidFill>
                </a:rPr>
                <a:t>SQL</a:t>
              </a:r>
              <a:endParaRPr lang="zh-TW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向右箭號 33"/>
          <p:cNvSpPr/>
          <p:nvPr/>
        </p:nvSpPr>
        <p:spPr>
          <a:xfrm rot="8939686">
            <a:off x="7944529" y="4765649"/>
            <a:ext cx="1234440" cy="234232"/>
          </a:xfrm>
          <a:prstGeom prst="rightArrow">
            <a:avLst/>
          </a:prstGeom>
          <a:solidFill>
            <a:srgbClr val="FFD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6" name="群組 35"/>
          <p:cNvGrpSpPr/>
          <p:nvPr/>
        </p:nvGrpSpPr>
        <p:grpSpPr>
          <a:xfrm>
            <a:off x="5265244" y="751767"/>
            <a:ext cx="2011680" cy="1694300"/>
            <a:chOff x="5276088" y="914400"/>
            <a:chExt cx="2011680" cy="1694300"/>
          </a:xfrm>
        </p:grpSpPr>
        <p:sp>
          <p:nvSpPr>
            <p:cNvPr id="37" name="流程圖: 磁碟 36"/>
            <p:cNvSpPr/>
            <p:nvPr/>
          </p:nvSpPr>
          <p:spPr>
            <a:xfrm>
              <a:off x="5936881" y="2425820"/>
              <a:ext cx="685800" cy="182880"/>
            </a:xfrm>
            <a:prstGeom prst="flowChartMagneticDisk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0909" y="2087814"/>
              <a:ext cx="237744" cy="3517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5276088" y="914400"/>
              <a:ext cx="2011680" cy="12537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5353812" y="1005840"/>
              <a:ext cx="1856232" cy="10096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5538191" y="1035636"/>
              <a:ext cx="148318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latin typeface="+mn-ea"/>
                </a:rPr>
                <a:t>Servlet</a:t>
              </a:r>
              <a:r>
                <a:rPr lang="zh-TW" altLang="en-US" sz="1600" b="1" dirty="0">
                  <a:latin typeface="+mn-ea"/>
                </a:rPr>
                <a:t>伺服器</a:t>
              </a:r>
              <a:endParaRPr lang="en-US" altLang="zh-TW" sz="1600" b="1" dirty="0">
                <a:latin typeface="+mn-ea"/>
              </a:endParaRPr>
            </a:p>
            <a:p>
              <a:endParaRPr lang="zh-TW" altLang="en-US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558084" y="1472345"/>
              <a:ext cx="1443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+mn-ea"/>
                </a:rPr>
                <a:t>滿滿的</a:t>
              </a:r>
              <a:r>
                <a:rPr lang="en-US" altLang="zh-TW" dirty="0">
                  <a:latin typeface="+mn-ea"/>
                </a:rPr>
                <a:t>Code</a:t>
              </a:r>
              <a:endParaRPr lang="zh-TW" altLang="en-US" dirty="0">
                <a:latin typeface="+mn-ea"/>
              </a:endParaRPr>
            </a:p>
          </p:txBody>
        </p:sp>
      </p:grpSp>
      <p:sp>
        <p:nvSpPr>
          <p:cNvPr id="43" name="向右箭號 42"/>
          <p:cNvSpPr/>
          <p:nvPr/>
        </p:nvSpPr>
        <p:spPr>
          <a:xfrm rot="10800000">
            <a:off x="3474187" y="5110537"/>
            <a:ext cx="1234440" cy="234232"/>
          </a:xfrm>
          <a:prstGeom prst="rightArrow">
            <a:avLst/>
          </a:prstGeom>
          <a:solidFill>
            <a:srgbClr val="FFD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4" name="群組 43"/>
          <p:cNvGrpSpPr/>
          <p:nvPr/>
        </p:nvGrpSpPr>
        <p:grpSpPr>
          <a:xfrm>
            <a:off x="749166" y="4383143"/>
            <a:ext cx="2011680" cy="1694300"/>
            <a:chOff x="5276088" y="914400"/>
            <a:chExt cx="2011680" cy="1694300"/>
          </a:xfrm>
        </p:grpSpPr>
        <p:sp>
          <p:nvSpPr>
            <p:cNvPr id="45" name="流程圖: 磁碟 44"/>
            <p:cNvSpPr/>
            <p:nvPr/>
          </p:nvSpPr>
          <p:spPr>
            <a:xfrm>
              <a:off x="5936881" y="2425820"/>
              <a:ext cx="685800" cy="182880"/>
            </a:xfrm>
            <a:prstGeom prst="flowChartMagneticDisk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160909" y="2087814"/>
              <a:ext cx="237744" cy="3517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5276088" y="914400"/>
              <a:ext cx="2011680" cy="12537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5353812" y="1005840"/>
              <a:ext cx="1856232" cy="10096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5538191" y="995699"/>
              <a:ext cx="148318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>
                  <a:latin typeface="+mn-ea"/>
                </a:rPr>
                <a:t>管理者介面</a:t>
              </a:r>
              <a:endParaRPr lang="en-US" altLang="zh-TW" sz="1600" b="1" dirty="0">
                <a:latin typeface="+mn-ea"/>
              </a:endParaRPr>
            </a:p>
            <a:p>
              <a:endParaRPr lang="zh-TW" altLang="en-US" dirty="0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5642159" y="1343412"/>
              <a:ext cx="12752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latin typeface="+mn-ea"/>
                </a:rPr>
                <a:t>會員列表</a:t>
              </a:r>
              <a:endParaRPr lang="en-US" altLang="zh-TW" sz="1200" dirty="0">
                <a:latin typeface="+mn-ea"/>
              </a:endParaRPr>
            </a:p>
            <a:p>
              <a:pPr algn="ctr"/>
              <a:r>
                <a:rPr lang="en-US" altLang="zh-TW" sz="1200" dirty="0">
                  <a:latin typeface="+mn-ea"/>
                </a:rPr>
                <a:t>1. </a:t>
              </a:r>
              <a:r>
                <a:rPr lang="zh-TW" altLang="en-US" sz="1200" dirty="0">
                  <a:latin typeface="+mn-ea"/>
                </a:rPr>
                <a:t>楊小呆</a:t>
              </a:r>
              <a:endParaRPr lang="en-US" altLang="zh-TW" sz="1200" dirty="0">
                <a:latin typeface="+mn-ea"/>
              </a:endParaRPr>
            </a:p>
            <a:p>
              <a:pPr algn="ctr"/>
              <a:r>
                <a:rPr lang="en-US" altLang="zh-TW" sz="1200" dirty="0">
                  <a:latin typeface="+mn-ea"/>
                </a:rPr>
                <a:t>2. X X </a:t>
              </a:r>
              <a:r>
                <a:rPr lang="en-US" altLang="zh-TW" sz="1200" dirty="0" err="1">
                  <a:latin typeface="+mn-ea"/>
                </a:rPr>
                <a:t>X</a:t>
              </a:r>
              <a:endParaRPr lang="en-US" altLang="zh-TW" sz="1200" dirty="0">
                <a:latin typeface="+mn-ea"/>
              </a:endParaRPr>
            </a:p>
            <a:p>
              <a:pPr algn="ctr"/>
              <a:endParaRPr lang="en-US" altLang="zh-TW" sz="1200" dirty="0">
                <a:latin typeface="+mn-ea"/>
              </a:endParaRPr>
            </a:p>
          </p:txBody>
        </p:sp>
      </p:grpSp>
      <p:sp>
        <p:nvSpPr>
          <p:cNvPr id="52" name="文字方塊 51"/>
          <p:cNvSpPr txBox="1"/>
          <p:nvPr/>
        </p:nvSpPr>
        <p:spPr>
          <a:xfrm>
            <a:off x="369466" y="2697478"/>
            <a:ext cx="276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9F8461"/>
                </a:solidFill>
              </a:rPr>
              <a:t>某人類在</a:t>
            </a:r>
            <a:r>
              <a:rPr lang="en-US" altLang="zh-TW" dirty="0">
                <a:solidFill>
                  <a:srgbClr val="9F8461"/>
                </a:solidFill>
              </a:rPr>
              <a:t>APP</a:t>
            </a:r>
            <a:r>
              <a:rPr lang="zh-TW" altLang="en-US" dirty="0">
                <a:solidFill>
                  <a:srgbClr val="9F8461"/>
                </a:solidFill>
              </a:rPr>
              <a:t>上註冊會員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3136251" y="1636158"/>
            <a:ext cx="20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(</a:t>
            </a:r>
            <a:r>
              <a:rPr lang="zh-TW" altLang="en-US" sz="1600" dirty="0"/>
              <a:t>資料傳輸的方向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5244058" y="2547985"/>
            <a:ext cx="2048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9F8461"/>
                </a:solidFill>
              </a:rPr>
              <a:t>伺服器收到喽！</a:t>
            </a:r>
            <a:endParaRPr lang="en-US" altLang="zh-TW" dirty="0">
              <a:solidFill>
                <a:srgbClr val="9F8461"/>
              </a:solidFill>
            </a:endParaRPr>
          </a:p>
          <a:p>
            <a:pPr algn="ctr"/>
            <a:r>
              <a:rPr lang="zh-TW" altLang="en-US">
                <a:solidFill>
                  <a:srgbClr val="9F8461"/>
                </a:solidFill>
              </a:rPr>
              <a:t>程式碼運作將資料存進資料庫</a:t>
            </a:r>
            <a:endParaRPr lang="zh-TW" altLang="en-US" dirty="0">
              <a:solidFill>
                <a:srgbClr val="9F8461"/>
              </a:solidFill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4789455" y="6127796"/>
            <a:ext cx="29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9F8461"/>
                </a:solidFill>
              </a:rPr>
              <a:t>伺服器收到喽！</a:t>
            </a:r>
            <a:endParaRPr lang="en-US" altLang="zh-TW" dirty="0">
              <a:solidFill>
                <a:srgbClr val="9F8461"/>
              </a:solidFill>
            </a:endParaRPr>
          </a:p>
          <a:p>
            <a:pPr algn="ctr"/>
            <a:r>
              <a:rPr lang="zh-TW" altLang="en-US" dirty="0">
                <a:solidFill>
                  <a:srgbClr val="9F8461"/>
                </a:solidFill>
              </a:rPr>
              <a:t>程式碼運作從資料庫</a:t>
            </a:r>
            <a:r>
              <a:rPr lang="zh-TW" altLang="en-US" b="1" dirty="0">
                <a:solidFill>
                  <a:srgbClr val="9F8461"/>
                </a:solidFill>
              </a:rPr>
              <a:t>抓</a:t>
            </a:r>
            <a:r>
              <a:rPr lang="zh-TW" altLang="en-US" dirty="0">
                <a:solidFill>
                  <a:srgbClr val="9F8461"/>
                </a:solidFill>
              </a:rPr>
              <a:t>資料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-121412" y="6317861"/>
            <a:ext cx="468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9F8461"/>
                </a:solidFill>
              </a:rPr>
              <a:t>管理員的網頁最終</a:t>
            </a:r>
            <a:r>
              <a:rPr lang="zh-TW" altLang="en-US" b="1" dirty="0">
                <a:solidFill>
                  <a:srgbClr val="9F8461"/>
                </a:solidFill>
              </a:rPr>
              <a:t>收到</a:t>
            </a:r>
            <a:r>
              <a:rPr lang="zh-TW" altLang="en-US" dirty="0">
                <a:solidFill>
                  <a:srgbClr val="9F8461"/>
                </a:solidFill>
              </a:rPr>
              <a:t>某人類的資料了！</a:t>
            </a:r>
          </a:p>
        </p:txBody>
      </p:sp>
      <p:sp>
        <p:nvSpPr>
          <p:cNvPr id="59" name="文字方塊 58"/>
          <p:cNvSpPr txBox="1"/>
          <p:nvPr/>
        </p:nvSpPr>
        <p:spPr>
          <a:xfrm>
            <a:off x="9438921" y="4504379"/>
            <a:ext cx="204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9F8461"/>
                </a:solidFill>
              </a:rPr>
              <a:t>我是資料庫，所有資料都存在裡面！</a:t>
            </a:r>
          </a:p>
        </p:txBody>
      </p:sp>
      <p:grpSp>
        <p:nvGrpSpPr>
          <p:cNvPr id="60" name="群組 59"/>
          <p:cNvGrpSpPr/>
          <p:nvPr/>
        </p:nvGrpSpPr>
        <p:grpSpPr>
          <a:xfrm>
            <a:off x="8916088" y="462343"/>
            <a:ext cx="3093720" cy="621638"/>
            <a:chOff x="573024" y="841248"/>
            <a:chExt cx="4867656" cy="1435608"/>
          </a:xfrm>
        </p:grpSpPr>
        <p:grpSp>
          <p:nvGrpSpPr>
            <p:cNvPr id="61" name="群組 60"/>
            <p:cNvGrpSpPr/>
            <p:nvPr/>
          </p:nvGrpSpPr>
          <p:grpSpPr>
            <a:xfrm>
              <a:off x="573024" y="841248"/>
              <a:ext cx="4867656" cy="1435608"/>
              <a:chOff x="2185416" y="1938528"/>
              <a:chExt cx="2807208" cy="1810512"/>
            </a:xfrm>
          </p:grpSpPr>
          <p:sp>
            <p:nvSpPr>
              <p:cNvPr id="63" name="圓角矩形 62"/>
              <p:cNvSpPr/>
              <p:nvPr/>
            </p:nvSpPr>
            <p:spPr>
              <a:xfrm>
                <a:off x="2185416" y="1938528"/>
                <a:ext cx="2807208" cy="1810512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圓角矩形 63"/>
              <p:cNvSpPr/>
              <p:nvPr/>
            </p:nvSpPr>
            <p:spPr>
              <a:xfrm>
                <a:off x="2409444" y="2139696"/>
                <a:ext cx="2359152" cy="140817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2" name="文字方塊 61"/>
            <p:cNvSpPr txBox="1"/>
            <p:nvPr/>
          </p:nvSpPr>
          <p:spPr>
            <a:xfrm>
              <a:off x="940307" y="1025967"/>
              <a:ext cx="4133088" cy="106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消費者使用</a:t>
              </a:r>
              <a:r>
                <a:rPr lang="en-US" altLang="zh-TW" sz="24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24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7633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群組 60"/>
          <p:cNvGrpSpPr/>
          <p:nvPr/>
        </p:nvGrpSpPr>
        <p:grpSpPr>
          <a:xfrm>
            <a:off x="440311" y="3046653"/>
            <a:ext cx="11311379" cy="3014118"/>
            <a:chOff x="376725" y="1921941"/>
            <a:chExt cx="11311379" cy="3014118"/>
          </a:xfrm>
        </p:grpSpPr>
        <p:sp>
          <p:nvSpPr>
            <p:cNvPr id="39" name="手繪多邊形 38"/>
            <p:cNvSpPr/>
            <p:nvPr/>
          </p:nvSpPr>
          <p:spPr>
            <a:xfrm rot="21588126">
              <a:off x="8125381" y="3126438"/>
              <a:ext cx="522646" cy="605124"/>
            </a:xfrm>
            <a:custGeom>
              <a:avLst/>
              <a:gdLst>
                <a:gd name="connsiteX0" fmla="*/ 0 w 522646"/>
                <a:gd name="connsiteY0" fmla="*/ 121025 h 605124"/>
                <a:gd name="connsiteX1" fmla="*/ 261323 w 522646"/>
                <a:gd name="connsiteY1" fmla="*/ 121025 h 605124"/>
                <a:gd name="connsiteX2" fmla="*/ 261323 w 522646"/>
                <a:gd name="connsiteY2" fmla="*/ 0 h 605124"/>
                <a:gd name="connsiteX3" fmla="*/ 522646 w 522646"/>
                <a:gd name="connsiteY3" fmla="*/ 302562 h 605124"/>
                <a:gd name="connsiteX4" fmla="*/ 261323 w 522646"/>
                <a:gd name="connsiteY4" fmla="*/ 605124 h 605124"/>
                <a:gd name="connsiteX5" fmla="*/ 261323 w 522646"/>
                <a:gd name="connsiteY5" fmla="*/ 484099 h 605124"/>
                <a:gd name="connsiteX6" fmla="*/ 0 w 522646"/>
                <a:gd name="connsiteY6" fmla="*/ 484099 h 605124"/>
                <a:gd name="connsiteX7" fmla="*/ 0 w 522646"/>
                <a:gd name="connsiteY7" fmla="*/ 121025 h 6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2646" h="605124">
                  <a:moveTo>
                    <a:pt x="0" y="121025"/>
                  </a:moveTo>
                  <a:lnTo>
                    <a:pt x="261323" y="121025"/>
                  </a:lnTo>
                  <a:lnTo>
                    <a:pt x="261323" y="0"/>
                  </a:lnTo>
                  <a:lnTo>
                    <a:pt x="522646" y="302562"/>
                  </a:lnTo>
                  <a:lnTo>
                    <a:pt x="261323" y="605124"/>
                  </a:lnTo>
                  <a:lnTo>
                    <a:pt x="261323" y="484099"/>
                  </a:lnTo>
                  <a:lnTo>
                    <a:pt x="0" y="484099"/>
                  </a:lnTo>
                  <a:lnTo>
                    <a:pt x="0" y="121025"/>
                  </a:lnTo>
                  <a:close/>
                </a:path>
              </a:pathLst>
            </a:custGeom>
          </p:spPr>
          <p:style>
            <a:lnRef idx="0">
              <a:schemeClr val="accent4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21025" rIns="156794" bIns="121024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900" kern="1200"/>
            </a:p>
          </p:txBody>
        </p:sp>
        <p:sp>
          <p:nvSpPr>
            <p:cNvPr id="41" name="手繪多邊形 40"/>
            <p:cNvSpPr/>
            <p:nvPr/>
          </p:nvSpPr>
          <p:spPr>
            <a:xfrm rot="12387">
              <a:off x="3268609" y="3126438"/>
              <a:ext cx="511928" cy="605124"/>
            </a:xfrm>
            <a:custGeom>
              <a:avLst/>
              <a:gdLst>
                <a:gd name="connsiteX0" fmla="*/ 0 w 511928"/>
                <a:gd name="connsiteY0" fmla="*/ 121025 h 605124"/>
                <a:gd name="connsiteX1" fmla="*/ 255964 w 511928"/>
                <a:gd name="connsiteY1" fmla="*/ 121025 h 605124"/>
                <a:gd name="connsiteX2" fmla="*/ 255964 w 511928"/>
                <a:gd name="connsiteY2" fmla="*/ 0 h 605124"/>
                <a:gd name="connsiteX3" fmla="*/ 511928 w 511928"/>
                <a:gd name="connsiteY3" fmla="*/ 302562 h 605124"/>
                <a:gd name="connsiteX4" fmla="*/ 255964 w 511928"/>
                <a:gd name="connsiteY4" fmla="*/ 605124 h 605124"/>
                <a:gd name="connsiteX5" fmla="*/ 255964 w 511928"/>
                <a:gd name="connsiteY5" fmla="*/ 484099 h 605124"/>
                <a:gd name="connsiteX6" fmla="*/ 0 w 511928"/>
                <a:gd name="connsiteY6" fmla="*/ 484099 h 605124"/>
                <a:gd name="connsiteX7" fmla="*/ 0 w 511928"/>
                <a:gd name="connsiteY7" fmla="*/ 121025 h 60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928" h="605124">
                  <a:moveTo>
                    <a:pt x="0" y="121025"/>
                  </a:moveTo>
                  <a:lnTo>
                    <a:pt x="255964" y="121025"/>
                  </a:lnTo>
                  <a:lnTo>
                    <a:pt x="255964" y="0"/>
                  </a:lnTo>
                  <a:lnTo>
                    <a:pt x="511928" y="302562"/>
                  </a:lnTo>
                  <a:lnTo>
                    <a:pt x="255964" y="605124"/>
                  </a:lnTo>
                  <a:lnTo>
                    <a:pt x="255964" y="484099"/>
                  </a:lnTo>
                  <a:lnTo>
                    <a:pt x="0" y="484099"/>
                  </a:lnTo>
                  <a:lnTo>
                    <a:pt x="0" y="121025"/>
                  </a:lnTo>
                  <a:close/>
                </a:path>
              </a:pathLst>
            </a:custGeom>
          </p:spPr>
          <p:style>
            <a:lnRef idx="0">
              <a:schemeClr val="accent4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21024" rIns="153578" bIns="12102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900" kern="1200"/>
            </a:p>
          </p:txBody>
        </p:sp>
        <p:grpSp>
          <p:nvGrpSpPr>
            <p:cNvPr id="49" name="群組 48"/>
            <p:cNvGrpSpPr/>
            <p:nvPr/>
          </p:nvGrpSpPr>
          <p:grpSpPr>
            <a:xfrm>
              <a:off x="376725" y="2144390"/>
              <a:ext cx="2114544" cy="2569221"/>
              <a:chOff x="456517" y="3635678"/>
              <a:chExt cx="2114544" cy="2569221"/>
            </a:xfrm>
          </p:grpSpPr>
          <p:sp>
            <p:nvSpPr>
              <p:cNvPr id="42" name="手繪多邊形 41"/>
              <p:cNvSpPr/>
              <p:nvPr/>
            </p:nvSpPr>
            <p:spPr>
              <a:xfrm>
                <a:off x="456517" y="3635678"/>
                <a:ext cx="2114544" cy="977080"/>
              </a:xfrm>
              <a:custGeom>
                <a:avLst/>
                <a:gdLst>
                  <a:gd name="connsiteX0" fmla="*/ 0 w 2114544"/>
                  <a:gd name="connsiteY0" fmla="*/ 97708 h 977080"/>
                  <a:gd name="connsiteX1" fmla="*/ 97708 w 2114544"/>
                  <a:gd name="connsiteY1" fmla="*/ 0 h 977080"/>
                  <a:gd name="connsiteX2" fmla="*/ 2016836 w 2114544"/>
                  <a:gd name="connsiteY2" fmla="*/ 0 h 977080"/>
                  <a:gd name="connsiteX3" fmla="*/ 2114544 w 2114544"/>
                  <a:gd name="connsiteY3" fmla="*/ 97708 h 977080"/>
                  <a:gd name="connsiteX4" fmla="*/ 2114544 w 2114544"/>
                  <a:gd name="connsiteY4" fmla="*/ 879372 h 977080"/>
                  <a:gd name="connsiteX5" fmla="*/ 2016836 w 2114544"/>
                  <a:gd name="connsiteY5" fmla="*/ 977080 h 977080"/>
                  <a:gd name="connsiteX6" fmla="*/ 97708 w 2114544"/>
                  <a:gd name="connsiteY6" fmla="*/ 977080 h 977080"/>
                  <a:gd name="connsiteX7" fmla="*/ 0 w 2114544"/>
                  <a:gd name="connsiteY7" fmla="*/ 879372 h 977080"/>
                  <a:gd name="connsiteX8" fmla="*/ 0 w 2114544"/>
                  <a:gd name="connsiteY8" fmla="*/ 97708 h 97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4544" h="977080">
                    <a:moveTo>
                      <a:pt x="0" y="97708"/>
                    </a:moveTo>
                    <a:cubicBezTo>
                      <a:pt x="0" y="43745"/>
                      <a:pt x="43745" y="0"/>
                      <a:pt x="97708" y="0"/>
                    </a:cubicBezTo>
                    <a:lnTo>
                      <a:pt x="2016836" y="0"/>
                    </a:lnTo>
                    <a:cubicBezTo>
                      <a:pt x="2070799" y="0"/>
                      <a:pt x="2114544" y="43745"/>
                      <a:pt x="2114544" y="97708"/>
                    </a:cubicBezTo>
                    <a:lnTo>
                      <a:pt x="2114544" y="879372"/>
                    </a:lnTo>
                    <a:cubicBezTo>
                      <a:pt x="2114544" y="933335"/>
                      <a:pt x="2070799" y="977080"/>
                      <a:pt x="2016836" y="977080"/>
                    </a:cubicBezTo>
                    <a:lnTo>
                      <a:pt x="97708" y="977080"/>
                    </a:lnTo>
                    <a:cubicBezTo>
                      <a:pt x="43745" y="977080"/>
                      <a:pt x="0" y="933335"/>
                      <a:pt x="0" y="879372"/>
                    </a:cubicBezTo>
                    <a:lnTo>
                      <a:pt x="0" y="97708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0058" tIns="120058" rIns="120058" bIns="120058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TW" altLang="en-US" sz="2400" kern="1200" dirty="0"/>
                  <a:t>後台管理系統</a:t>
                </a:r>
              </a:p>
            </p:txBody>
          </p:sp>
          <p:grpSp>
            <p:nvGrpSpPr>
              <p:cNvPr id="33" name="群組 32"/>
              <p:cNvGrpSpPr/>
              <p:nvPr/>
            </p:nvGrpSpPr>
            <p:grpSpPr>
              <a:xfrm>
                <a:off x="468514" y="4734974"/>
                <a:ext cx="2088000" cy="1469925"/>
                <a:chOff x="9761099" y="2468234"/>
                <a:chExt cx="2088000" cy="1469925"/>
              </a:xfrm>
            </p:grpSpPr>
            <p:sp>
              <p:nvSpPr>
                <p:cNvPr id="28" name="圓角矩形 27"/>
                <p:cNvSpPr/>
                <p:nvPr/>
              </p:nvSpPr>
              <p:spPr>
                <a:xfrm>
                  <a:off x="9761099" y="2468234"/>
                  <a:ext cx="2088000" cy="394636"/>
                </a:xfrm>
                <a:prstGeom prst="roundRect">
                  <a:avLst/>
                </a:prstGeom>
                <a:solidFill>
                  <a:srgbClr val="FFD5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dirty="0"/>
                    <a:t>會員管理</a:t>
                  </a:r>
                </a:p>
              </p:txBody>
            </p:sp>
            <p:sp>
              <p:nvSpPr>
                <p:cNvPr id="29" name="圓角矩形 28"/>
                <p:cNvSpPr/>
                <p:nvPr/>
              </p:nvSpPr>
              <p:spPr>
                <a:xfrm>
                  <a:off x="9761099" y="2998342"/>
                  <a:ext cx="2088000" cy="394636"/>
                </a:xfrm>
                <a:prstGeom prst="roundRect">
                  <a:avLst/>
                </a:prstGeom>
                <a:solidFill>
                  <a:srgbClr val="FFD5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dirty="0"/>
                    <a:t>商家管理</a:t>
                  </a:r>
                </a:p>
              </p:txBody>
            </p:sp>
            <p:sp>
              <p:nvSpPr>
                <p:cNvPr id="32" name="圓角矩形 31"/>
                <p:cNvSpPr/>
                <p:nvPr/>
              </p:nvSpPr>
              <p:spPr>
                <a:xfrm>
                  <a:off x="9761099" y="3543523"/>
                  <a:ext cx="2088000" cy="394636"/>
                </a:xfrm>
                <a:prstGeom prst="roundRect">
                  <a:avLst/>
                </a:prstGeom>
                <a:solidFill>
                  <a:srgbClr val="FFD5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dirty="0"/>
                    <a:t>管理者管理</a:t>
                  </a:r>
                </a:p>
              </p:txBody>
            </p:sp>
          </p:grpSp>
        </p:grpSp>
        <p:grpSp>
          <p:nvGrpSpPr>
            <p:cNvPr id="55" name="群組 54"/>
            <p:cNvGrpSpPr/>
            <p:nvPr/>
          </p:nvGrpSpPr>
          <p:grpSpPr>
            <a:xfrm>
              <a:off x="9574731" y="1921941"/>
              <a:ext cx="2113373" cy="3014118"/>
              <a:chOff x="9574731" y="2137202"/>
              <a:chExt cx="2113373" cy="3014118"/>
            </a:xfrm>
          </p:grpSpPr>
          <p:sp>
            <p:nvSpPr>
              <p:cNvPr id="40" name="手繪多邊形 39"/>
              <p:cNvSpPr/>
              <p:nvPr/>
            </p:nvSpPr>
            <p:spPr>
              <a:xfrm>
                <a:off x="9574731" y="2137202"/>
                <a:ext cx="2113373" cy="977080"/>
              </a:xfrm>
              <a:custGeom>
                <a:avLst/>
                <a:gdLst>
                  <a:gd name="connsiteX0" fmla="*/ 0 w 2113373"/>
                  <a:gd name="connsiteY0" fmla="*/ 97708 h 977080"/>
                  <a:gd name="connsiteX1" fmla="*/ 97708 w 2113373"/>
                  <a:gd name="connsiteY1" fmla="*/ 0 h 977080"/>
                  <a:gd name="connsiteX2" fmla="*/ 2015665 w 2113373"/>
                  <a:gd name="connsiteY2" fmla="*/ 0 h 977080"/>
                  <a:gd name="connsiteX3" fmla="*/ 2113373 w 2113373"/>
                  <a:gd name="connsiteY3" fmla="*/ 97708 h 977080"/>
                  <a:gd name="connsiteX4" fmla="*/ 2113373 w 2113373"/>
                  <a:gd name="connsiteY4" fmla="*/ 879372 h 977080"/>
                  <a:gd name="connsiteX5" fmla="*/ 2015665 w 2113373"/>
                  <a:gd name="connsiteY5" fmla="*/ 977080 h 977080"/>
                  <a:gd name="connsiteX6" fmla="*/ 97708 w 2113373"/>
                  <a:gd name="connsiteY6" fmla="*/ 977080 h 977080"/>
                  <a:gd name="connsiteX7" fmla="*/ 0 w 2113373"/>
                  <a:gd name="connsiteY7" fmla="*/ 879372 h 977080"/>
                  <a:gd name="connsiteX8" fmla="*/ 0 w 2113373"/>
                  <a:gd name="connsiteY8" fmla="*/ 97708 h 97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3373" h="977080">
                    <a:moveTo>
                      <a:pt x="0" y="97708"/>
                    </a:moveTo>
                    <a:cubicBezTo>
                      <a:pt x="0" y="43745"/>
                      <a:pt x="43745" y="0"/>
                      <a:pt x="97708" y="0"/>
                    </a:cubicBezTo>
                    <a:lnTo>
                      <a:pt x="2015665" y="0"/>
                    </a:lnTo>
                    <a:cubicBezTo>
                      <a:pt x="2069628" y="0"/>
                      <a:pt x="2113373" y="43745"/>
                      <a:pt x="2113373" y="97708"/>
                    </a:cubicBezTo>
                    <a:lnTo>
                      <a:pt x="2113373" y="879372"/>
                    </a:lnTo>
                    <a:cubicBezTo>
                      <a:pt x="2113373" y="933335"/>
                      <a:pt x="2069628" y="977080"/>
                      <a:pt x="2015665" y="977080"/>
                    </a:cubicBezTo>
                    <a:lnTo>
                      <a:pt x="97708" y="977080"/>
                    </a:lnTo>
                    <a:cubicBezTo>
                      <a:pt x="43745" y="977080"/>
                      <a:pt x="0" y="933335"/>
                      <a:pt x="0" y="879372"/>
                    </a:cubicBezTo>
                    <a:lnTo>
                      <a:pt x="0" y="97708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0058" tIns="120058" rIns="120058" bIns="120058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400" kern="1200" dirty="0"/>
                  <a:t>MySQL</a:t>
                </a:r>
                <a:r>
                  <a:rPr lang="zh-TW" altLang="en-US" sz="2400" kern="1200" dirty="0"/>
                  <a:t>資料庫</a:t>
                </a:r>
              </a:p>
            </p:txBody>
          </p:sp>
          <p:sp>
            <p:nvSpPr>
              <p:cNvPr id="11" name="圓角矩形 10"/>
              <p:cNvSpPr/>
              <p:nvPr/>
            </p:nvSpPr>
            <p:spPr>
              <a:xfrm>
                <a:off x="9587417" y="3743824"/>
                <a:ext cx="2088000" cy="394636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會員</a:t>
                </a:r>
              </a:p>
            </p:txBody>
          </p:sp>
          <p:sp>
            <p:nvSpPr>
              <p:cNvPr id="12" name="圓角矩形 11"/>
              <p:cNvSpPr/>
              <p:nvPr/>
            </p:nvSpPr>
            <p:spPr>
              <a:xfrm>
                <a:off x="9574731" y="4250254"/>
                <a:ext cx="2088000" cy="394636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商家</a:t>
                </a:r>
              </a:p>
            </p:txBody>
          </p:sp>
          <p:sp>
            <p:nvSpPr>
              <p:cNvPr id="20" name="圓角矩形 19"/>
              <p:cNvSpPr/>
              <p:nvPr/>
            </p:nvSpPr>
            <p:spPr>
              <a:xfrm>
                <a:off x="9574731" y="4756684"/>
                <a:ext cx="2088000" cy="394636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管理者</a:t>
                </a:r>
              </a:p>
            </p:txBody>
          </p:sp>
          <p:sp>
            <p:nvSpPr>
              <p:cNvPr id="50" name="圓角矩形 49"/>
              <p:cNvSpPr/>
              <p:nvPr/>
            </p:nvSpPr>
            <p:spPr>
              <a:xfrm>
                <a:off x="9587417" y="3231735"/>
                <a:ext cx="2088000" cy="394636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DB</a:t>
                </a:r>
                <a:endParaRPr lang="zh-TW" altLang="en-US" dirty="0"/>
              </a:p>
            </p:txBody>
          </p:sp>
        </p:grpSp>
        <p:grpSp>
          <p:nvGrpSpPr>
            <p:cNvPr id="54" name="群組 53"/>
            <p:cNvGrpSpPr/>
            <p:nvPr/>
          </p:nvGrpSpPr>
          <p:grpSpPr>
            <a:xfrm>
              <a:off x="4890000" y="2080261"/>
              <a:ext cx="2412001" cy="2697478"/>
              <a:chOff x="4892477" y="1875870"/>
              <a:chExt cx="2412001" cy="2697478"/>
            </a:xfrm>
          </p:grpSpPr>
          <p:sp>
            <p:nvSpPr>
              <p:cNvPr id="38" name="手繪多邊形 37"/>
              <p:cNvSpPr/>
              <p:nvPr/>
            </p:nvSpPr>
            <p:spPr>
              <a:xfrm>
                <a:off x="4926000" y="1875870"/>
                <a:ext cx="2340001" cy="975485"/>
              </a:xfrm>
              <a:custGeom>
                <a:avLst/>
                <a:gdLst>
                  <a:gd name="connsiteX0" fmla="*/ 0 w 2340001"/>
                  <a:gd name="connsiteY0" fmla="*/ 97549 h 975485"/>
                  <a:gd name="connsiteX1" fmla="*/ 97549 w 2340001"/>
                  <a:gd name="connsiteY1" fmla="*/ 0 h 975485"/>
                  <a:gd name="connsiteX2" fmla="*/ 2242453 w 2340001"/>
                  <a:gd name="connsiteY2" fmla="*/ 0 h 975485"/>
                  <a:gd name="connsiteX3" fmla="*/ 2340002 w 2340001"/>
                  <a:gd name="connsiteY3" fmla="*/ 97549 h 975485"/>
                  <a:gd name="connsiteX4" fmla="*/ 2340001 w 2340001"/>
                  <a:gd name="connsiteY4" fmla="*/ 877937 h 975485"/>
                  <a:gd name="connsiteX5" fmla="*/ 2242452 w 2340001"/>
                  <a:gd name="connsiteY5" fmla="*/ 975486 h 975485"/>
                  <a:gd name="connsiteX6" fmla="*/ 97549 w 2340001"/>
                  <a:gd name="connsiteY6" fmla="*/ 975485 h 975485"/>
                  <a:gd name="connsiteX7" fmla="*/ 0 w 2340001"/>
                  <a:gd name="connsiteY7" fmla="*/ 877936 h 975485"/>
                  <a:gd name="connsiteX8" fmla="*/ 0 w 2340001"/>
                  <a:gd name="connsiteY8" fmla="*/ 97549 h 975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0001" h="975485">
                    <a:moveTo>
                      <a:pt x="0" y="97549"/>
                    </a:moveTo>
                    <a:cubicBezTo>
                      <a:pt x="0" y="43674"/>
                      <a:pt x="43674" y="0"/>
                      <a:pt x="97549" y="0"/>
                    </a:cubicBezTo>
                    <a:lnTo>
                      <a:pt x="2242453" y="0"/>
                    </a:lnTo>
                    <a:cubicBezTo>
                      <a:pt x="2296328" y="0"/>
                      <a:pt x="2340002" y="43674"/>
                      <a:pt x="2340002" y="97549"/>
                    </a:cubicBezTo>
                    <a:cubicBezTo>
                      <a:pt x="2340002" y="357678"/>
                      <a:pt x="2340001" y="617808"/>
                      <a:pt x="2340001" y="877937"/>
                    </a:cubicBezTo>
                    <a:cubicBezTo>
                      <a:pt x="2340001" y="931812"/>
                      <a:pt x="2296327" y="975486"/>
                      <a:pt x="2242452" y="975486"/>
                    </a:cubicBezTo>
                    <a:lnTo>
                      <a:pt x="97549" y="975485"/>
                    </a:lnTo>
                    <a:cubicBezTo>
                      <a:pt x="43674" y="975485"/>
                      <a:pt x="0" y="931811"/>
                      <a:pt x="0" y="877936"/>
                    </a:cubicBezTo>
                    <a:lnTo>
                      <a:pt x="0" y="97549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20011" tIns="120011" rIns="120011" bIns="120011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TW" sz="2400" kern="1200" dirty="0"/>
                  <a:t>Servlet</a:t>
                </a:r>
                <a:r>
                  <a:rPr lang="zh-TW" altLang="en-US" sz="2400" kern="1200" dirty="0"/>
                  <a:t>伺服器端</a:t>
                </a:r>
              </a:p>
            </p:txBody>
          </p:sp>
          <p:sp>
            <p:nvSpPr>
              <p:cNvPr id="21" name="圓角矩形 20"/>
              <p:cNvSpPr/>
              <p:nvPr/>
            </p:nvSpPr>
            <p:spPr>
              <a:xfrm>
                <a:off x="4892477" y="3511915"/>
                <a:ext cx="1188000" cy="540000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會員</a:t>
                </a:r>
                <a:r>
                  <a:rPr lang="en-US" altLang="zh-TW" dirty="0"/>
                  <a:t>Controller</a:t>
                </a:r>
                <a:endParaRPr lang="zh-TW" altLang="en-US" dirty="0"/>
              </a:p>
            </p:txBody>
          </p:sp>
          <p:sp>
            <p:nvSpPr>
              <p:cNvPr id="22" name="圓角矩形 21"/>
              <p:cNvSpPr/>
              <p:nvPr/>
            </p:nvSpPr>
            <p:spPr>
              <a:xfrm>
                <a:off x="4926000" y="2984317"/>
                <a:ext cx="1116000" cy="394636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會員</a:t>
                </a:r>
                <a:r>
                  <a:rPr lang="en-US" altLang="zh-TW" dirty="0"/>
                  <a:t>DAO</a:t>
                </a:r>
                <a:endParaRPr lang="zh-TW" altLang="en-US" dirty="0"/>
              </a:p>
            </p:txBody>
          </p:sp>
          <p:sp>
            <p:nvSpPr>
              <p:cNvPr id="25" name="圓角矩形 24"/>
              <p:cNvSpPr/>
              <p:nvPr/>
            </p:nvSpPr>
            <p:spPr>
              <a:xfrm>
                <a:off x="5052000" y="4178712"/>
                <a:ext cx="2088000" cy="394636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Filter</a:t>
                </a:r>
                <a:endParaRPr lang="zh-TW" altLang="en-US" dirty="0"/>
              </a:p>
            </p:txBody>
          </p:sp>
          <p:sp>
            <p:nvSpPr>
              <p:cNvPr id="51" name="圓角矩形 50"/>
              <p:cNvSpPr/>
              <p:nvPr/>
            </p:nvSpPr>
            <p:spPr>
              <a:xfrm>
                <a:off x="6150001" y="2984318"/>
                <a:ext cx="1116000" cy="394636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商家</a:t>
                </a:r>
                <a:r>
                  <a:rPr lang="en-US" altLang="zh-TW" dirty="0"/>
                  <a:t>DAO</a:t>
                </a:r>
                <a:endParaRPr lang="zh-TW" altLang="en-US" dirty="0"/>
              </a:p>
            </p:txBody>
          </p:sp>
          <p:sp>
            <p:nvSpPr>
              <p:cNvPr id="53" name="圓角矩形 52"/>
              <p:cNvSpPr/>
              <p:nvPr/>
            </p:nvSpPr>
            <p:spPr>
              <a:xfrm>
                <a:off x="6116478" y="3511915"/>
                <a:ext cx="1188000" cy="540000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商家</a:t>
                </a:r>
                <a:r>
                  <a:rPr lang="en-US" altLang="zh-TW" dirty="0"/>
                  <a:t>Controller</a:t>
                </a:r>
                <a:endParaRPr lang="zh-TW" altLang="en-US" dirty="0"/>
              </a:p>
            </p:txBody>
          </p:sp>
        </p:grpSp>
      </p:grpSp>
      <p:grpSp>
        <p:nvGrpSpPr>
          <p:cNvPr id="56" name="群組 55"/>
          <p:cNvGrpSpPr/>
          <p:nvPr/>
        </p:nvGrpSpPr>
        <p:grpSpPr>
          <a:xfrm>
            <a:off x="445008" y="333525"/>
            <a:ext cx="5736336" cy="1399033"/>
            <a:chOff x="573024" y="841248"/>
            <a:chExt cx="4867656" cy="1435608"/>
          </a:xfrm>
        </p:grpSpPr>
        <p:grpSp>
          <p:nvGrpSpPr>
            <p:cNvPr id="57" name="群組 56"/>
            <p:cNvGrpSpPr/>
            <p:nvPr/>
          </p:nvGrpSpPr>
          <p:grpSpPr>
            <a:xfrm>
              <a:off x="573024" y="841248"/>
              <a:ext cx="4867656" cy="1435608"/>
              <a:chOff x="2185416" y="1938528"/>
              <a:chExt cx="2807208" cy="1810512"/>
            </a:xfrm>
          </p:grpSpPr>
          <p:sp>
            <p:nvSpPr>
              <p:cNvPr id="59" name="圓角矩形 58"/>
              <p:cNvSpPr/>
              <p:nvPr/>
            </p:nvSpPr>
            <p:spPr>
              <a:xfrm>
                <a:off x="2185416" y="1938528"/>
                <a:ext cx="2807208" cy="1810512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圓角矩形 59"/>
              <p:cNvSpPr/>
              <p:nvPr/>
            </p:nvSpPr>
            <p:spPr>
              <a:xfrm>
                <a:off x="2409444" y="2139696"/>
                <a:ext cx="2359152" cy="140817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8" name="文字方塊 57"/>
            <p:cNvSpPr txBox="1"/>
            <p:nvPr/>
          </p:nvSpPr>
          <p:spPr>
            <a:xfrm>
              <a:off x="940308" y="1195855"/>
              <a:ext cx="4133088" cy="726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</a:t>
              </a:r>
              <a:r>
                <a:rPr lang="zh-TW" altLang="en-US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管理端架構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938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向右箭號 20"/>
          <p:cNvSpPr/>
          <p:nvPr/>
        </p:nvSpPr>
        <p:spPr>
          <a:xfrm>
            <a:off x="3474187" y="1372525"/>
            <a:ext cx="1234440" cy="234232"/>
          </a:xfrm>
          <a:prstGeom prst="rightArrow">
            <a:avLst/>
          </a:prstGeom>
          <a:solidFill>
            <a:srgbClr val="FFD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5265244" y="4383143"/>
            <a:ext cx="2011680" cy="1694300"/>
            <a:chOff x="5276088" y="914400"/>
            <a:chExt cx="2011680" cy="1694300"/>
          </a:xfrm>
        </p:grpSpPr>
        <p:sp>
          <p:nvSpPr>
            <p:cNvPr id="26" name="流程圖: 磁碟 25"/>
            <p:cNvSpPr/>
            <p:nvPr/>
          </p:nvSpPr>
          <p:spPr>
            <a:xfrm>
              <a:off x="5936881" y="2425820"/>
              <a:ext cx="685800" cy="182880"/>
            </a:xfrm>
            <a:prstGeom prst="flowChartMagneticDisk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160909" y="2087814"/>
              <a:ext cx="237744" cy="3517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276088" y="914400"/>
              <a:ext cx="2011680" cy="12537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353812" y="1005840"/>
              <a:ext cx="1856232" cy="10096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538191" y="1035636"/>
              <a:ext cx="148318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latin typeface="+mn-ea"/>
                </a:rPr>
                <a:t>Servlet</a:t>
              </a:r>
              <a:r>
                <a:rPr lang="zh-TW" altLang="en-US" sz="1600" b="1" dirty="0">
                  <a:latin typeface="+mn-ea"/>
                </a:rPr>
                <a:t>伺服器</a:t>
              </a:r>
              <a:endParaRPr lang="en-US" altLang="zh-TW" sz="1600" b="1" dirty="0">
                <a:latin typeface="+mn-ea"/>
              </a:endParaRPr>
            </a:p>
            <a:p>
              <a:endParaRPr lang="zh-TW" altLang="en-US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5558084" y="1472345"/>
              <a:ext cx="1443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+mn-ea"/>
                </a:rPr>
                <a:t>滿滿的</a:t>
              </a:r>
              <a:r>
                <a:rPr lang="en-US" altLang="zh-TW" dirty="0">
                  <a:latin typeface="+mn-ea"/>
                </a:rPr>
                <a:t>Code</a:t>
              </a:r>
              <a:endParaRPr lang="zh-TW" altLang="en-US" dirty="0">
                <a:latin typeface="+mn-ea"/>
              </a:endParaRPr>
            </a:p>
          </p:txBody>
        </p:sp>
      </p:grpSp>
      <p:sp>
        <p:nvSpPr>
          <p:cNvPr id="30" name="向右箭號 29"/>
          <p:cNvSpPr/>
          <p:nvPr/>
        </p:nvSpPr>
        <p:spPr>
          <a:xfrm rot="1894491">
            <a:off x="7942338" y="2061460"/>
            <a:ext cx="1234440" cy="234232"/>
          </a:xfrm>
          <a:prstGeom prst="rightArrow">
            <a:avLst/>
          </a:prstGeom>
          <a:solidFill>
            <a:srgbClr val="FFD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5" name="群組 34"/>
          <p:cNvGrpSpPr/>
          <p:nvPr/>
        </p:nvGrpSpPr>
        <p:grpSpPr>
          <a:xfrm>
            <a:off x="9773612" y="2519172"/>
            <a:ext cx="1380744" cy="1819656"/>
            <a:chOff x="9604686" y="494314"/>
            <a:chExt cx="1380744" cy="1819656"/>
          </a:xfrm>
        </p:grpSpPr>
        <p:sp>
          <p:nvSpPr>
            <p:cNvPr id="31" name="流程圖: 磁碟 30"/>
            <p:cNvSpPr/>
            <p:nvPr/>
          </p:nvSpPr>
          <p:spPr>
            <a:xfrm>
              <a:off x="9604686" y="494314"/>
              <a:ext cx="1380744" cy="1819656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9778274" y="1215943"/>
              <a:ext cx="10335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solidFill>
                    <a:schemeClr val="bg1"/>
                  </a:solidFill>
                </a:rPr>
                <a:t>SQL</a:t>
              </a:r>
              <a:endParaRPr lang="zh-TW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向右箭號 33"/>
          <p:cNvSpPr/>
          <p:nvPr/>
        </p:nvSpPr>
        <p:spPr>
          <a:xfrm rot="8939686">
            <a:off x="7944529" y="4765649"/>
            <a:ext cx="1234440" cy="234232"/>
          </a:xfrm>
          <a:prstGeom prst="rightArrow">
            <a:avLst/>
          </a:prstGeom>
          <a:solidFill>
            <a:srgbClr val="FFD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6" name="群組 35"/>
          <p:cNvGrpSpPr/>
          <p:nvPr/>
        </p:nvGrpSpPr>
        <p:grpSpPr>
          <a:xfrm>
            <a:off x="5265244" y="751767"/>
            <a:ext cx="2011680" cy="1694300"/>
            <a:chOff x="5276088" y="914400"/>
            <a:chExt cx="2011680" cy="1694300"/>
          </a:xfrm>
        </p:grpSpPr>
        <p:sp>
          <p:nvSpPr>
            <p:cNvPr id="37" name="流程圖: 磁碟 36"/>
            <p:cNvSpPr/>
            <p:nvPr/>
          </p:nvSpPr>
          <p:spPr>
            <a:xfrm>
              <a:off x="5936881" y="2425820"/>
              <a:ext cx="685800" cy="182880"/>
            </a:xfrm>
            <a:prstGeom prst="flowChartMagneticDisk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0909" y="2087814"/>
              <a:ext cx="237744" cy="3517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5276088" y="914400"/>
              <a:ext cx="2011680" cy="12537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5353812" y="1005840"/>
              <a:ext cx="1856232" cy="10096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5538191" y="1035636"/>
              <a:ext cx="148318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latin typeface="+mn-ea"/>
                </a:rPr>
                <a:t>Servlet</a:t>
              </a:r>
              <a:r>
                <a:rPr lang="zh-TW" altLang="en-US" sz="1600" b="1" dirty="0">
                  <a:latin typeface="+mn-ea"/>
                </a:rPr>
                <a:t>伺服器</a:t>
              </a:r>
              <a:endParaRPr lang="en-US" altLang="zh-TW" sz="1600" b="1" dirty="0">
                <a:latin typeface="+mn-ea"/>
              </a:endParaRPr>
            </a:p>
            <a:p>
              <a:endParaRPr lang="zh-TW" altLang="en-US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558084" y="1472345"/>
              <a:ext cx="1443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+mn-ea"/>
                </a:rPr>
                <a:t>滿滿的</a:t>
              </a:r>
              <a:r>
                <a:rPr lang="en-US" altLang="zh-TW" dirty="0">
                  <a:latin typeface="+mn-ea"/>
                </a:rPr>
                <a:t>Code</a:t>
              </a:r>
              <a:endParaRPr lang="zh-TW" altLang="en-US" dirty="0">
                <a:latin typeface="+mn-ea"/>
              </a:endParaRPr>
            </a:p>
          </p:txBody>
        </p:sp>
      </p:grpSp>
      <p:sp>
        <p:nvSpPr>
          <p:cNvPr id="43" name="向右箭號 42"/>
          <p:cNvSpPr/>
          <p:nvPr/>
        </p:nvSpPr>
        <p:spPr>
          <a:xfrm rot="10800000">
            <a:off x="3474187" y="5110537"/>
            <a:ext cx="1234440" cy="234232"/>
          </a:xfrm>
          <a:prstGeom prst="rightArrow">
            <a:avLst/>
          </a:prstGeom>
          <a:solidFill>
            <a:srgbClr val="FFD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4" name="群組 43"/>
          <p:cNvGrpSpPr/>
          <p:nvPr/>
        </p:nvGrpSpPr>
        <p:grpSpPr>
          <a:xfrm>
            <a:off x="352781" y="807641"/>
            <a:ext cx="1551124" cy="1423293"/>
            <a:chOff x="5276088" y="914400"/>
            <a:chExt cx="2011680" cy="1694300"/>
          </a:xfrm>
        </p:grpSpPr>
        <p:sp>
          <p:nvSpPr>
            <p:cNvPr id="45" name="流程圖: 磁碟 44"/>
            <p:cNvSpPr/>
            <p:nvPr/>
          </p:nvSpPr>
          <p:spPr>
            <a:xfrm>
              <a:off x="5936881" y="2425820"/>
              <a:ext cx="685800" cy="182880"/>
            </a:xfrm>
            <a:prstGeom prst="flowChartMagneticDisk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160909" y="2087814"/>
              <a:ext cx="237744" cy="3517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5276088" y="914400"/>
              <a:ext cx="2011680" cy="12537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5353812" y="1005840"/>
              <a:ext cx="1856232" cy="10096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5538191" y="995699"/>
              <a:ext cx="1483180" cy="69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b="1" dirty="0">
                  <a:latin typeface="+mn-ea"/>
                </a:rPr>
                <a:t>管理者介面</a:t>
              </a:r>
              <a:endParaRPr lang="en-US" altLang="zh-TW" sz="1400" b="1" dirty="0">
                <a:latin typeface="+mn-ea"/>
              </a:endParaRPr>
            </a:p>
            <a:p>
              <a:endParaRPr lang="zh-TW" altLang="en-US" dirty="0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5514710" y="1351153"/>
              <a:ext cx="1527607" cy="76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latin typeface="+mn-ea"/>
                </a:rPr>
                <a:t>新增商家</a:t>
              </a:r>
              <a:endParaRPr lang="en-US" altLang="zh-TW" sz="1200" dirty="0">
                <a:latin typeface="+mn-ea"/>
              </a:endParaRPr>
            </a:p>
            <a:p>
              <a:pPr algn="ctr"/>
              <a:r>
                <a:rPr lang="zh-TW" altLang="en-US" sz="1200" dirty="0">
                  <a:latin typeface="+mn-ea"/>
                </a:rPr>
                <a:t>名稱：麥當勞</a:t>
              </a:r>
              <a:endParaRPr lang="en-US" altLang="zh-TW" sz="1200" dirty="0">
                <a:latin typeface="+mn-ea"/>
              </a:endParaRPr>
            </a:p>
            <a:p>
              <a:pPr algn="ctr"/>
              <a:r>
                <a:rPr lang="en-US" altLang="zh-TW" sz="1200" dirty="0">
                  <a:latin typeface="+mn-ea"/>
                </a:rPr>
                <a:t>~~~~~~~~</a:t>
              </a:r>
            </a:p>
          </p:txBody>
        </p:sp>
      </p:grpSp>
      <p:sp>
        <p:nvSpPr>
          <p:cNvPr id="53" name="文字方塊 52"/>
          <p:cNvSpPr txBox="1"/>
          <p:nvPr/>
        </p:nvSpPr>
        <p:spPr>
          <a:xfrm>
            <a:off x="3136251" y="1636158"/>
            <a:ext cx="2048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(</a:t>
            </a:r>
            <a:r>
              <a:rPr lang="zh-TW" altLang="en-US" sz="1600" dirty="0"/>
              <a:t>資料傳輸的方向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5244058" y="2547985"/>
            <a:ext cx="2048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9F8461"/>
                </a:solidFill>
              </a:rPr>
              <a:t>伺服器收到喽！</a:t>
            </a:r>
            <a:endParaRPr lang="en-US" altLang="zh-TW" dirty="0">
              <a:solidFill>
                <a:srgbClr val="9F8461"/>
              </a:solidFill>
            </a:endParaRPr>
          </a:p>
          <a:p>
            <a:pPr algn="ctr"/>
            <a:r>
              <a:rPr lang="zh-TW" altLang="en-US" dirty="0">
                <a:solidFill>
                  <a:srgbClr val="9F8461"/>
                </a:solidFill>
              </a:rPr>
              <a:t>程式碼運作把資料</a:t>
            </a:r>
            <a:r>
              <a:rPr lang="zh-TW" altLang="en-US" b="1" dirty="0">
                <a:solidFill>
                  <a:srgbClr val="9F8461"/>
                </a:solidFill>
              </a:rPr>
              <a:t>存</a:t>
            </a:r>
            <a:r>
              <a:rPr lang="zh-TW" altLang="en-US" dirty="0">
                <a:solidFill>
                  <a:srgbClr val="9F8461"/>
                </a:solidFill>
              </a:rPr>
              <a:t>進資料庫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4789455" y="6127796"/>
            <a:ext cx="29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9F8461"/>
                </a:solidFill>
              </a:rPr>
              <a:t>伺服器收到喽！</a:t>
            </a:r>
            <a:endParaRPr lang="en-US" altLang="zh-TW" dirty="0">
              <a:solidFill>
                <a:srgbClr val="9F8461"/>
              </a:solidFill>
            </a:endParaRPr>
          </a:p>
          <a:p>
            <a:pPr algn="ctr"/>
            <a:r>
              <a:rPr lang="zh-TW" altLang="en-US" dirty="0">
                <a:solidFill>
                  <a:srgbClr val="9F8461"/>
                </a:solidFill>
              </a:rPr>
              <a:t>程式碼運作從資料庫</a:t>
            </a:r>
            <a:r>
              <a:rPr lang="zh-TW" altLang="en-US" b="1" dirty="0">
                <a:solidFill>
                  <a:srgbClr val="9F8461"/>
                </a:solidFill>
              </a:rPr>
              <a:t>抓</a:t>
            </a:r>
            <a:r>
              <a:rPr lang="zh-TW" altLang="en-US" dirty="0">
                <a:solidFill>
                  <a:srgbClr val="9F8461"/>
                </a:solidFill>
              </a:rPr>
              <a:t>資料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-121412" y="6317861"/>
            <a:ext cx="468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9F8461"/>
                </a:solidFill>
              </a:rPr>
              <a:t>人類們都能在</a:t>
            </a:r>
            <a:r>
              <a:rPr lang="en-US" altLang="zh-TW" dirty="0">
                <a:solidFill>
                  <a:srgbClr val="9F8461"/>
                </a:solidFill>
              </a:rPr>
              <a:t>APP</a:t>
            </a:r>
            <a:r>
              <a:rPr lang="zh-TW" altLang="en-US" dirty="0">
                <a:solidFill>
                  <a:srgbClr val="9F8461"/>
                </a:solidFill>
              </a:rPr>
              <a:t>上看到新的店家了！</a:t>
            </a:r>
          </a:p>
        </p:txBody>
      </p:sp>
      <p:sp>
        <p:nvSpPr>
          <p:cNvPr id="59" name="文字方塊 58"/>
          <p:cNvSpPr txBox="1"/>
          <p:nvPr/>
        </p:nvSpPr>
        <p:spPr>
          <a:xfrm>
            <a:off x="9438921" y="4504379"/>
            <a:ext cx="204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9F8461"/>
                </a:solidFill>
              </a:rPr>
              <a:t>我是資料庫，所有資料都存在裡面！</a:t>
            </a: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93" b="52573" l="19732" r="84023">
                        <a14:foregroundMark x1="48267" y1="15738" x2="48267" y2="15738"/>
                        <a14:foregroundMark x1="48007" y1="16768" x2="48007" y2="16768"/>
                        <a14:foregroundMark x1="48267" y1="14528" x2="48267" y2="14528"/>
                        <a14:foregroundMark x1="49567" y1="13862" x2="49567" y2="13862"/>
                        <a14:foregroundMark x1="64558" y1="16344" x2="64558" y2="16344"/>
                        <a14:foregroundMark x1="65511" y1="16465" x2="65511" y2="16465"/>
                        <a14:foregroundMark x1="64731" y1="20278" x2="64731" y2="20278"/>
                        <a14:foregroundMark x1="64731" y1="19492" x2="64731" y2="19492"/>
                        <a14:foregroundMark x1="48354" y1="15012" x2="48354" y2="15012"/>
                        <a14:foregroundMark x1="48094" y1="16223" x2="48094" y2="16223"/>
                        <a14:foregroundMark x1="64818" y1="20702" x2="64818" y2="207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95" t="2533" r="7941" b="41867"/>
          <a:stretch/>
        </p:blipFill>
        <p:spPr>
          <a:xfrm rot="752869">
            <a:off x="1253243" y="663177"/>
            <a:ext cx="2136647" cy="2116346"/>
          </a:xfrm>
          <a:prstGeom prst="rect">
            <a:avLst/>
          </a:prstGeom>
        </p:spPr>
      </p:pic>
      <p:sp>
        <p:nvSpPr>
          <p:cNvPr id="57" name="文字方塊 56"/>
          <p:cNvSpPr txBox="1"/>
          <p:nvPr/>
        </p:nvSpPr>
        <p:spPr>
          <a:xfrm>
            <a:off x="0" y="2592957"/>
            <a:ext cx="3873290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9F8461"/>
                </a:solidFill>
              </a:rPr>
              <a:t>管理員在網頁</a:t>
            </a:r>
            <a:r>
              <a:rPr lang="zh-TW" altLang="en-US" b="1" dirty="0">
                <a:solidFill>
                  <a:srgbClr val="9F8461"/>
                </a:solidFill>
              </a:rPr>
              <a:t>新增</a:t>
            </a:r>
            <a:r>
              <a:rPr lang="en-US" altLang="zh-TW" b="1" dirty="0">
                <a:solidFill>
                  <a:srgbClr val="9F8461"/>
                </a:solidFill>
              </a:rPr>
              <a:t>(</a:t>
            </a:r>
            <a:r>
              <a:rPr lang="zh-TW" altLang="en-US" b="1" dirty="0">
                <a:solidFill>
                  <a:srgbClr val="9F8461"/>
                </a:solidFill>
              </a:rPr>
              <a:t>上架</a:t>
            </a:r>
            <a:r>
              <a:rPr lang="en-US" altLang="zh-TW" b="1" dirty="0">
                <a:solidFill>
                  <a:srgbClr val="9F8461"/>
                </a:solidFill>
              </a:rPr>
              <a:t>)</a:t>
            </a:r>
            <a:r>
              <a:rPr lang="zh-TW" altLang="en-US" dirty="0">
                <a:solidFill>
                  <a:srgbClr val="9F8461"/>
                </a:solidFill>
              </a:rPr>
              <a:t>一些店家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-155168" y="3880385"/>
            <a:ext cx="2933915" cy="2259237"/>
            <a:chOff x="-155168" y="3880385"/>
            <a:chExt cx="2933915" cy="2259237"/>
          </a:xfrm>
        </p:grpSpPr>
        <p:grpSp>
          <p:nvGrpSpPr>
            <p:cNvPr id="51" name="群組 50"/>
            <p:cNvGrpSpPr/>
            <p:nvPr/>
          </p:nvGrpSpPr>
          <p:grpSpPr>
            <a:xfrm>
              <a:off x="-155168" y="3880385"/>
              <a:ext cx="2933915" cy="2259237"/>
              <a:chOff x="78084" y="136491"/>
              <a:chExt cx="2652063" cy="2010902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603" b="49637" l="19931" r="88302">
                            <a14:backgroundMark x1="30589" y1="38015" x2="30589" y2="380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48" t="-184" r="3339" b="46110"/>
              <a:stretch/>
            </p:blipFill>
            <p:spPr>
              <a:xfrm rot="20555616">
                <a:off x="78084" y="136491"/>
                <a:ext cx="2169296" cy="2010902"/>
              </a:xfrm>
              <a:prstGeom prst="rect">
                <a:avLst/>
              </a:prstGeom>
            </p:spPr>
          </p:pic>
          <p:grpSp>
            <p:nvGrpSpPr>
              <p:cNvPr id="15" name="群組 14"/>
              <p:cNvGrpSpPr/>
              <p:nvPr/>
            </p:nvGrpSpPr>
            <p:grpSpPr>
              <a:xfrm rot="725998">
                <a:off x="1924261" y="687627"/>
                <a:ext cx="805886" cy="1447696"/>
                <a:chOff x="2924024" y="1371600"/>
                <a:chExt cx="815872" cy="1353312"/>
              </a:xfrm>
            </p:grpSpPr>
            <p:sp>
              <p:nvSpPr>
                <p:cNvPr id="5" name="圓角矩形 4"/>
                <p:cNvSpPr/>
                <p:nvPr/>
              </p:nvSpPr>
              <p:spPr>
                <a:xfrm>
                  <a:off x="2926080" y="1371600"/>
                  <a:ext cx="813816" cy="1353312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" name="圓角矩形 5"/>
                <p:cNvSpPr/>
                <p:nvPr/>
              </p:nvSpPr>
              <p:spPr>
                <a:xfrm>
                  <a:off x="2971800" y="1424763"/>
                  <a:ext cx="722376" cy="121328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" name="文字方塊 7"/>
                <p:cNvSpPr txBox="1"/>
                <p:nvPr/>
              </p:nvSpPr>
              <p:spPr>
                <a:xfrm>
                  <a:off x="2924024" y="1879461"/>
                  <a:ext cx="806450" cy="6146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zh-TW" sz="700" dirty="0"/>
                </a:p>
                <a:p>
                  <a:endParaRPr lang="en-US" altLang="zh-TW" sz="700" dirty="0"/>
                </a:p>
                <a:p>
                  <a:r>
                    <a:rPr lang="zh-TW" altLang="en-US" sz="700" dirty="0"/>
                    <a:t>我是麥當勞</a:t>
                  </a:r>
                  <a:endParaRPr lang="en-US" altLang="zh-TW" sz="700" dirty="0"/>
                </a:p>
                <a:p>
                  <a:endParaRPr lang="en-US" altLang="zh-TW" sz="700" dirty="0"/>
                </a:p>
                <a:p>
                  <a:r>
                    <a:rPr lang="en-US" altLang="zh-TW" sz="700" dirty="0"/>
                    <a:t>~~~~~~~~~~~~~~~~~~</a:t>
                  </a:r>
                  <a:endParaRPr lang="zh-TW" altLang="en-US" sz="700" dirty="0"/>
                </a:p>
              </p:txBody>
            </p:sp>
            <p:sp>
              <p:nvSpPr>
                <p:cNvPr id="10" name="流程圖: 接點 9"/>
                <p:cNvSpPr/>
                <p:nvPr/>
              </p:nvSpPr>
              <p:spPr>
                <a:xfrm>
                  <a:off x="3098817" y="2638044"/>
                  <a:ext cx="126392" cy="86868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流程圖: 接點 10"/>
                <p:cNvSpPr/>
                <p:nvPr/>
              </p:nvSpPr>
              <p:spPr>
                <a:xfrm>
                  <a:off x="3269792" y="2638044"/>
                  <a:ext cx="126392" cy="86868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流程圖: 接點 11"/>
                <p:cNvSpPr/>
                <p:nvPr/>
              </p:nvSpPr>
              <p:spPr>
                <a:xfrm>
                  <a:off x="3441648" y="2638044"/>
                  <a:ext cx="126392" cy="86868"/>
                </a:xfrm>
                <a:prstGeom prst="flowChartConnector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256" r="3181" b="9148"/>
            <a:stretch/>
          </p:blipFill>
          <p:spPr>
            <a:xfrm rot="743813" flipV="1">
              <a:off x="2053244" y="4792375"/>
              <a:ext cx="675739" cy="485755"/>
            </a:xfrm>
            <a:prstGeom prst="rect">
              <a:avLst/>
            </a:prstGeom>
          </p:spPr>
        </p:pic>
      </p:grpSp>
      <p:grpSp>
        <p:nvGrpSpPr>
          <p:cNvPr id="60" name="群組 59"/>
          <p:cNvGrpSpPr/>
          <p:nvPr/>
        </p:nvGrpSpPr>
        <p:grpSpPr>
          <a:xfrm>
            <a:off x="8916088" y="440948"/>
            <a:ext cx="3093720" cy="621638"/>
            <a:chOff x="573024" y="841248"/>
            <a:chExt cx="4867656" cy="1435608"/>
          </a:xfrm>
        </p:grpSpPr>
        <p:grpSp>
          <p:nvGrpSpPr>
            <p:cNvPr id="61" name="群組 60"/>
            <p:cNvGrpSpPr/>
            <p:nvPr/>
          </p:nvGrpSpPr>
          <p:grpSpPr>
            <a:xfrm>
              <a:off x="573024" y="841248"/>
              <a:ext cx="4867656" cy="1435608"/>
              <a:chOff x="2185416" y="1938528"/>
              <a:chExt cx="2807208" cy="1810512"/>
            </a:xfrm>
          </p:grpSpPr>
          <p:sp>
            <p:nvSpPr>
              <p:cNvPr id="63" name="圓角矩形 62"/>
              <p:cNvSpPr/>
              <p:nvPr/>
            </p:nvSpPr>
            <p:spPr>
              <a:xfrm>
                <a:off x="2185416" y="1938528"/>
                <a:ext cx="2807208" cy="1810512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圓角矩形 63"/>
              <p:cNvSpPr/>
              <p:nvPr/>
            </p:nvSpPr>
            <p:spPr>
              <a:xfrm>
                <a:off x="2409444" y="2139696"/>
                <a:ext cx="2359152" cy="140817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2" name="文字方塊 61"/>
            <p:cNvSpPr txBox="1"/>
            <p:nvPr/>
          </p:nvSpPr>
          <p:spPr>
            <a:xfrm>
              <a:off x="940307" y="1025967"/>
              <a:ext cx="4133088" cy="106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24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內容更動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610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1" y="4045527"/>
            <a:ext cx="1251526" cy="187728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173" y="359785"/>
            <a:ext cx="2050758" cy="197701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161" y="4886271"/>
            <a:ext cx="2214718" cy="146834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23" y="1760105"/>
            <a:ext cx="2464378" cy="147862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669" y="1760105"/>
            <a:ext cx="2176331" cy="217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2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656844" y="564485"/>
            <a:ext cx="10951464" cy="5679581"/>
          </a:xfrm>
          <a:prstGeom prst="roundRect">
            <a:avLst/>
          </a:prstGeom>
          <a:solidFill>
            <a:srgbClr val="FFD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7400">
                        <a14:foregroundMark x1="13000" y1="69000" x2="16000" y2="77667"/>
                        <a14:foregroundMark x1="31400" y1="73333" x2="32600" y2="82000"/>
                        <a14:foregroundMark x1="49000" y1="71000" x2="50400" y2="72667"/>
                        <a14:foregroundMark x1="81600" y1="70000" x2="81600" y2="81000"/>
                        <a14:foregroundMark x1="97400" y1="82000" x2="96400" y2="8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207" y="5253361"/>
            <a:ext cx="2798064" cy="167883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0000" l="10000" r="90000">
                        <a14:foregroundMark x1="36800" y1="22333" x2="36400" y2="33000"/>
                        <a14:foregroundMark x1="31800" y1="4333" x2="35400" y2="3333"/>
                        <a14:foregroundMark x1="39400" y1="13333" x2="39400" y2="13333"/>
                        <a14:backgroundMark x1="11600" y1="70333" x2="15800" y2="83000"/>
                        <a14:backgroundMark x1="20200" y1="81667" x2="25800" y2="63333"/>
                        <a14:backgroundMark x1="26000" y1="69000" x2="25600" y2="82667"/>
                        <a14:backgroundMark x1="63800" y1="74000" x2="63600" y2="8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9622" flipH="1">
            <a:off x="-743713" y="207274"/>
            <a:ext cx="3240024" cy="194401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0000" l="10000" r="90000">
                        <a14:foregroundMark x1="36800" y1="22333" x2="36400" y2="33000"/>
                        <a14:foregroundMark x1="31800" y1="4333" x2="35400" y2="3333"/>
                        <a14:foregroundMark x1="39400" y1="13333" x2="39400" y2="13333"/>
                        <a14:backgroundMark x1="11600" y1="70333" x2="15800" y2="83000"/>
                        <a14:backgroundMark x1="20200" y1="81667" x2="25800" y2="63333"/>
                        <a14:backgroundMark x1="26000" y1="69000" x2="25600" y2="82667"/>
                        <a14:backgroundMark x1="63800" y1="74000" x2="63600" y2="8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936" flipH="1">
            <a:off x="-676507" y="750693"/>
            <a:ext cx="2234595" cy="13407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0000" l="10000" r="90000">
                        <a14:foregroundMark x1="36800" y1="22333" x2="36400" y2="33000"/>
                        <a14:foregroundMark x1="31800" y1="4333" x2="35400" y2="3333"/>
                        <a14:foregroundMark x1="39400" y1="13333" x2="39400" y2="13333"/>
                        <a14:backgroundMark x1="11600" y1="70333" x2="15800" y2="83000"/>
                        <a14:backgroundMark x1="20200" y1="81667" x2="25800" y2="63333"/>
                        <a14:backgroundMark x1="26000" y1="69000" x2="25600" y2="82667"/>
                        <a14:backgroundMark x1="63800" y1="74000" x2="63600" y2="8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0378">
            <a:off x="9936904" y="2800673"/>
            <a:ext cx="2951914" cy="177114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0000" l="10000" r="90000">
                        <a14:foregroundMark x1="36800" y1="22333" x2="36400" y2="33000"/>
                        <a14:foregroundMark x1="31800" y1="4333" x2="35400" y2="3333"/>
                        <a14:foregroundMark x1="39400" y1="13333" x2="39400" y2="13333"/>
                        <a14:backgroundMark x1="11600" y1="70333" x2="15800" y2="83000"/>
                        <a14:backgroundMark x1="20200" y1="81667" x2="25800" y2="63333"/>
                        <a14:backgroundMark x1="26000" y1="69000" x2="25600" y2="82667"/>
                        <a14:backgroundMark x1="63800" y1="74000" x2="63600" y2="8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0378">
            <a:off x="10993619" y="2883072"/>
            <a:ext cx="1737343" cy="104240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0000" l="10000" r="90000">
                        <a14:foregroundMark x1="36800" y1="22333" x2="36400" y2="33000"/>
                        <a14:foregroundMark x1="31800" y1="4333" x2="35400" y2="3333"/>
                        <a14:foregroundMark x1="39400" y1="13333" x2="39400" y2="13333"/>
                        <a14:backgroundMark x1="11600" y1="70333" x2="15800" y2="83000"/>
                        <a14:backgroundMark x1="20200" y1="81667" x2="25800" y2="63333"/>
                        <a14:backgroundMark x1="26000" y1="69000" x2="25600" y2="82667"/>
                        <a14:backgroundMark x1="63800" y1="74000" x2="63600" y2="8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62676" flipH="1">
            <a:off x="-503220" y="5110729"/>
            <a:ext cx="2896389" cy="17378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0000" l="10000" r="90000">
                        <a14:foregroundMark x1="36800" y1="22333" x2="36400" y2="33000"/>
                        <a14:foregroundMark x1="31800" y1="4333" x2="35400" y2="3333"/>
                        <a14:foregroundMark x1="39400" y1="13333" x2="39400" y2="13333"/>
                        <a14:backgroundMark x1="11600" y1="70333" x2="15800" y2="83000"/>
                        <a14:backgroundMark x1="20200" y1="81667" x2="25800" y2="63333"/>
                        <a14:backgroundMark x1="26000" y1="69000" x2="25600" y2="82667"/>
                        <a14:backgroundMark x1="63800" y1="74000" x2="63600" y2="8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0378">
            <a:off x="1521224" y="6221740"/>
            <a:ext cx="2015857" cy="120951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0000" l="10000" r="90000">
                        <a14:foregroundMark x1="36800" y1="22333" x2="36400" y2="33000"/>
                        <a14:foregroundMark x1="31800" y1="4333" x2="35400" y2="3333"/>
                        <a14:foregroundMark x1="39400" y1="13333" x2="39400" y2="13333"/>
                        <a14:backgroundMark x1="11600" y1="70333" x2="15800" y2="83000"/>
                        <a14:backgroundMark x1="20200" y1="81667" x2="25800" y2="63333"/>
                        <a14:backgroundMark x1="26000" y1="69000" x2="25600" y2="82667"/>
                        <a14:backgroundMark x1="63800" y1="74000" x2="63600" y2="80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88179" y="1103788"/>
            <a:ext cx="2148222" cy="128893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" t="13527" r="45263" b="28000"/>
          <a:stretch/>
        </p:blipFill>
        <p:spPr>
          <a:xfrm>
            <a:off x="1798081" y="825751"/>
            <a:ext cx="3826415" cy="255188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" t="13527" r="45607" b="28681"/>
          <a:stretch/>
        </p:blipFill>
        <p:spPr>
          <a:xfrm>
            <a:off x="6674042" y="843189"/>
            <a:ext cx="3860076" cy="255188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" t="13527" r="20606" b="28145"/>
          <a:stretch/>
        </p:blipFill>
        <p:spPr>
          <a:xfrm>
            <a:off x="3438700" y="3666232"/>
            <a:ext cx="5314600" cy="2443985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737257" y="1713609"/>
            <a:ext cx="1618488" cy="2227194"/>
            <a:chOff x="737257" y="1713609"/>
            <a:chExt cx="1618488" cy="2227194"/>
          </a:xfrm>
        </p:grpSpPr>
        <p:sp>
          <p:nvSpPr>
            <p:cNvPr id="18" name="文字方塊 17"/>
            <p:cNvSpPr txBox="1"/>
            <p:nvPr/>
          </p:nvSpPr>
          <p:spPr>
            <a:xfrm>
              <a:off x="737257" y="3571471"/>
              <a:ext cx="1618488" cy="369332"/>
            </a:xfrm>
            <a:prstGeom prst="rect">
              <a:avLst/>
            </a:prstGeom>
            <a:noFill/>
            <a:ln w="19050">
              <a:solidFill>
                <a:srgbClr val="9F846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Member</a:t>
              </a:r>
              <a:r>
                <a:rPr lang="zh-TW" altLang="en-US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</a:p>
          </p:txBody>
        </p:sp>
        <p:cxnSp>
          <p:nvCxnSpPr>
            <p:cNvPr id="22" name="直線單箭頭接點 21"/>
            <p:cNvCxnSpPr/>
            <p:nvPr/>
          </p:nvCxnSpPr>
          <p:spPr>
            <a:xfrm flipV="1">
              <a:off x="1114376" y="1713609"/>
              <a:ext cx="865645" cy="1857862"/>
            </a:xfrm>
            <a:prstGeom prst="straightConnector1">
              <a:avLst/>
            </a:prstGeom>
            <a:ln w="12700">
              <a:solidFill>
                <a:srgbClr val="9F84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群組 26"/>
          <p:cNvGrpSpPr/>
          <p:nvPr/>
        </p:nvGrpSpPr>
        <p:grpSpPr>
          <a:xfrm>
            <a:off x="1326873" y="4432246"/>
            <a:ext cx="2281827" cy="1019956"/>
            <a:chOff x="788316" y="2604470"/>
            <a:chExt cx="1938657" cy="1055606"/>
          </a:xfrm>
        </p:grpSpPr>
        <p:sp>
          <p:nvSpPr>
            <p:cNvPr id="28" name="文字方塊 27"/>
            <p:cNvSpPr txBox="1"/>
            <p:nvPr/>
          </p:nvSpPr>
          <p:spPr>
            <a:xfrm>
              <a:off x="788316" y="3277835"/>
              <a:ext cx="1627283" cy="382241"/>
            </a:xfrm>
            <a:prstGeom prst="rect">
              <a:avLst/>
            </a:prstGeom>
            <a:noFill/>
            <a:ln w="19050">
              <a:solidFill>
                <a:srgbClr val="9F846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Restaurant</a:t>
              </a:r>
              <a:r>
                <a:rPr lang="zh-TW" altLang="en-US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商家</a:t>
              </a:r>
            </a:p>
          </p:txBody>
        </p:sp>
        <p:cxnSp>
          <p:nvCxnSpPr>
            <p:cNvPr id="29" name="直線單箭頭接點 28"/>
            <p:cNvCxnSpPr/>
            <p:nvPr/>
          </p:nvCxnSpPr>
          <p:spPr>
            <a:xfrm flipV="1">
              <a:off x="2086140" y="2604470"/>
              <a:ext cx="640833" cy="660949"/>
            </a:xfrm>
            <a:prstGeom prst="straightConnector1">
              <a:avLst/>
            </a:prstGeom>
            <a:ln w="12700">
              <a:solidFill>
                <a:srgbClr val="9F84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群組 34"/>
          <p:cNvGrpSpPr/>
          <p:nvPr/>
        </p:nvGrpSpPr>
        <p:grpSpPr>
          <a:xfrm>
            <a:off x="7564406" y="1499616"/>
            <a:ext cx="3935624" cy="2757490"/>
            <a:chOff x="-834131" y="-2003"/>
            <a:chExt cx="3935624" cy="2757490"/>
          </a:xfrm>
        </p:grpSpPr>
        <p:sp>
          <p:nvSpPr>
            <p:cNvPr id="36" name="文字方塊 35"/>
            <p:cNvSpPr txBox="1"/>
            <p:nvPr/>
          </p:nvSpPr>
          <p:spPr>
            <a:xfrm>
              <a:off x="551255" y="2386155"/>
              <a:ext cx="2550238" cy="369332"/>
            </a:xfrm>
            <a:prstGeom prst="rect">
              <a:avLst/>
            </a:prstGeom>
            <a:noFill/>
            <a:ln w="19050">
              <a:solidFill>
                <a:srgbClr val="9F846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 err="1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MemberAdmin</a:t>
              </a:r>
              <a:r>
                <a:rPr lang="zh-TW" altLang="en-US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管理者</a:t>
              </a:r>
            </a:p>
          </p:txBody>
        </p:sp>
        <p:cxnSp>
          <p:nvCxnSpPr>
            <p:cNvPr id="37" name="直線單箭頭接點 36"/>
            <p:cNvCxnSpPr/>
            <p:nvPr/>
          </p:nvCxnSpPr>
          <p:spPr>
            <a:xfrm flipH="1" flipV="1">
              <a:off x="-834131" y="-2003"/>
              <a:ext cx="1773164" cy="2388158"/>
            </a:xfrm>
            <a:prstGeom prst="straightConnector1">
              <a:avLst/>
            </a:prstGeom>
            <a:ln w="12700">
              <a:solidFill>
                <a:srgbClr val="9F84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46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4281221D-8784-8246-8330-20DDDC84753F}"/>
              </a:ext>
            </a:extLst>
          </p:cNvPr>
          <p:cNvGrpSpPr/>
          <p:nvPr/>
        </p:nvGrpSpPr>
        <p:grpSpPr>
          <a:xfrm>
            <a:off x="199834" y="267366"/>
            <a:ext cx="4140691" cy="2242051"/>
            <a:chOff x="573024" y="841248"/>
            <a:chExt cx="4867656" cy="2623408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6D8B103E-3813-D447-B5AC-42ABE0E5FB8C}"/>
                </a:ext>
              </a:extLst>
            </p:cNvPr>
            <p:cNvGrpSpPr/>
            <p:nvPr/>
          </p:nvGrpSpPr>
          <p:grpSpPr>
            <a:xfrm>
              <a:off x="573024" y="841248"/>
              <a:ext cx="4867656" cy="1435608"/>
              <a:chOff x="2185416" y="1938528"/>
              <a:chExt cx="2807208" cy="1810512"/>
            </a:xfrm>
          </p:grpSpPr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78F50AB5-28C1-D74D-8379-849E23254FA1}"/>
                  </a:ext>
                </a:extLst>
              </p:cNvPr>
              <p:cNvSpPr/>
              <p:nvPr/>
            </p:nvSpPr>
            <p:spPr>
              <a:xfrm>
                <a:off x="2185416" y="1938528"/>
                <a:ext cx="2807208" cy="1810512"/>
              </a:xfrm>
              <a:prstGeom prst="roundRect">
                <a:avLst/>
              </a:prstGeom>
              <a:solidFill>
                <a:srgbClr val="FFD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69D6B734-B8B5-794E-AED4-23FBAE62AFC3}"/>
                  </a:ext>
                </a:extLst>
              </p:cNvPr>
              <p:cNvSpPr/>
              <p:nvPr/>
            </p:nvSpPr>
            <p:spPr>
              <a:xfrm>
                <a:off x="2409444" y="2139696"/>
                <a:ext cx="2359152" cy="140817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66C97FE1-AC27-A846-B6D6-1B56D59241E0}"/>
                </a:ext>
              </a:extLst>
            </p:cNvPr>
            <p:cNvSpPr txBox="1"/>
            <p:nvPr/>
          </p:nvSpPr>
          <p:spPr>
            <a:xfrm>
              <a:off x="940308" y="1195855"/>
              <a:ext cx="4034555" cy="2268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簡介</a:t>
              </a:r>
              <a:r>
                <a:rPr lang="en-US" altLang="zh-TW" sz="4000" b="1" dirty="0">
                  <a:solidFill>
                    <a:srgbClr val="9F846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(1/2)</a:t>
              </a:r>
              <a:endParaRPr lang="zh-TW" altLang="en-US" sz="4000" b="1" dirty="0">
                <a:solidFill>
                  <a:srgbClr val="9F84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zh-TW" altLang="en-US" sz="4000" b="1" dirty="0">
                <a:solidFill>
                  <a:srgbClr val="9F846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8F5D9156-BAD2-2940-85D8-B0A23F6F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04" y="410215"/>
            <a:ext cx="2963001" cy="6090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1160092-8498-834F-98CF-77528679DF08}"/>
              </a:ext>
            </a:extLst>
          </p:cNvPr>
          <p:cNvSpPr txBox="1"/>
          <p:nvPr/>
        </p:nvSpPr>
        <p:spPr>
          <a:xfrm>
            <a:off x="9603052" y="267366"/>
            <a:ext cx="23396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搜尋餐廳</a:t>
            </a:r>
            <a:endParaRPr lang="en-US" altLang="zh-TW" sz="3200" b="1" dirty="0">
              <a:solidFill>
                <a:srgbClr val="9F8461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  <a:p>
            <a:endParaRPr kumimoji="1" lang="zh-TW" altLang="en-US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5D53E5AE-4599-824E-B93B-17E0F497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965" y="2643447"/>
            <a:ext cx="1919778" cy="3946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D58A481A-E89B-B54D-A396-279DB4921F81}"/>
              </a:ext>
            </a:extLst>
          </p:cNvPr>
          <p:cNvSpPr txBox="1"/>
          <p:nvPr/>
        </p:nvSpPr>
        <p:spPr>
          <a:xfrm>
            <a:off x="8590316" y="4836478"/>
            <a:ext cx="2809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快速類別查詢</a:t>
            </a:r>
            <a:endParaRPr lang="en-US" altLang="zh-TW" sz="3200" b="1" dirty="0">
              <a:solidFill>
                <a:srgbClr val="9F8461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  <a:p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651A187-FEB6-5749-B6BB-A0C92F1B9443}"/>
              </a:ext>
            </a:extLst>
          </p:cNvPr>
          <p:cNvSpPr txBox="1"/>
          <p:nvPr/>
        </p:nvSpPr>
        <p:spPr>
          <a:xfrm>
            <a:off x="9163340" y="3089255"/>
            <a:ext cx="2236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最新餐廳</a:t>
            </a:r>
            <a:endParaRPr kumimoji="1" lang="zh-TW" altLang="en-US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AAA232B1-18D4-BA4A-A73C-A4B02D84CD65}"/>
              </a:ext>
            </a:extLst>
          </p:cNvPr>
          <p:cNvSpPr/>
          <p:nvPr/>
        </p:nvSpPr>
        <p:spPr>
          <a:xfrm>
            <a:off x="6640051" y="556492"/>
            <a:ext cx="480077" cy="462082"/>
          </a:xfrm>
          <a:prstGeom prst="ellipse">
            <a:avLst/>
          </a:prstGeom>
          <a:solidFill>
            <a:srgbClr val="9F84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１</a:t>
            </a: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0ADCA8BB-1DFF-0D4B-B4FE-5B80443715F1}"/>
              </a:ext>
            </a:extLst>
          </p:cNvPr>
          <p:cNvSpPr/>
          <p:nvPr/>
        </p:nvSpPr>
        <p:spPr>
          <a:xfrm>
            <a:off x="4550663" y="841514"/>
            <a:ext cx="480077" cy="462082"/>
          </a:xfrm>
          <a:prstGeom prst="ellipse">
            <a:avLst/>
          </a:prstGeom>
          <a:solidFill>
            <a:srgbClr val="9F84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２</a:t>
            </a: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AB2DBA07-4D74-254A-87F0-6890F9F3B457}"/>
              </a:ext>
            </a:extLst>
          </p:cNvPr>
          <p:cNvSpPr/>
          <p:nvPr/>
        </p:nvSpPr>
        <p:spPr>
          <a:xfrm>
            <a:off x="6400012" y="3334570"/>
            <a:ext cx="480077" cy="462082"/>
          </a:xfrm>
          <a:prstGeom prst="ellipse">
            <a:avLst/>
          </a:prstGeom>
          <a:solidFill>
            <a:srgbClr val="9F84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３</a:t>
            </a:r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7894ED6C-D506-7B4C-87FD-B1833A3D973D}"/>
              </a:ext>
            </a:extLst>
          </p:cNvPr>
          <p:cNvSpPr/>
          <p:nvPr/>
        </p:nvSpPr>
        <p:spPr>
          <a:xfrm>
            <a:off x="6109765" y="5074692"/>
            <a:ext cx="480077" cy="462082"/>
          </a:xfrm>
          <a:prstGeom prst="ellipse">
            <a:avLst/>
          </a:prstGeom>
          <a:solidFill>
            <a:srgbClr val="9F84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４</a:t>
            </a:r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E3AB82E-4482-AF47-86A3-59C98C42891F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7120128" y="787533"/>
            <a:ext cx="4279391" cy="0"/>
          </a:xfrm>
          <a:prstGeom prst="line">
            <a:avLst/>
          </a:prstGeom>
          <a:ln w="25400">
            <a:solidFill>
              <a:srgbClr val="9F84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8BB74E2E-848A-1C46-8D52-022DDDCD5719}"/>
              </a:ext>
            </a:extLst>
          </p:cNvPr>
          <p:cNvCxnSpPr>
            <a:cxnSpLocks/>
          </p:cNvCxnSpPr>
          <p:nvPr/>
        </p:nvCxnSpPr>
        <p:spPr>
          <a:xfrm>
            <a:off x="6888479" y="3565611"/>
            <a:ext cx="4322131" cy="0"/>
          </a:xfrm>
          <a:prstGeom prst="line">
            <a:avLst/>
          </a:prstGeom>
          <a:ln w="25400">
            <a:solidFill>
              <a:srgbClr val="9F84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13087504-6D41-A847-B8EC-C7477834B297}"/>
              </a:ext>
            </a:extLst>
          </p:cNvPr>
          <p:cNvCxnSpPr>
            <a:cxnSpLocks/>
          </p:cNvCxnSpPr>
          <p:nvPr/>
        </p:nvCxnSpPr>
        <p:spPr>
          <a:xfrm>
            <a:off x="6589842" y="5305733"/>
            <a:ext cx="4620768" cy="0"/>
          </a:xfrm>
          <a:prstGeom prst="line">
            <a:avLst/>
          </a:prstGeom>
          <a:ln w="25400">
            <a:solidFill>
              <a:srgbClr val="9F84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F378C2BA-DCE6-C44E-8359-5316A738FB7C}"/>
              </a:ext>
            </a:extLst>
          </p:cNvPr>
          <p:cNvCxnSpPr>
            <a:cxnSpLocks/>
          </p:cNvCxnSpPr>
          <p:nvPr/>
        </p:nvCxnSpPr>
        <p:spPr>
          <a:xfrm>
            <a:off x="1230568" y="2501575"/>
            <a:ext cx="3560133" cy="0"/>
          </a:xfrm>
          <a:prstGeom prst="line">
            <a:avLst/>
          </a:prstGeom>
          <a:ln w="25400">
            <a:solidFill>
              <a:srgbClr val="9F84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28FC83DA-24EF-A54B-95C9-DDEA14FE16A7}"/>
              </a:ext>
            </a:extLst>
          </p:cNvPr>
          <p:cNvCxnSpPr>
            <a:cxnSpLocks/>
          </p:cNvCxnSpPr>
          <p:nvPr/>
        </p:nvCxnSpPr>
        <p:spPr>
          <a:xfrm>
            <a:off x="4790701" y="1303596"/>
            <a:ext cx="0" cy="1197979"/>
          </a:xfrm>
          <a:prstGeom prst="line">
            <a:avLst/>
          </a:prstGeom>
          <a:ln w="25400">
            <a:solidFill>
              <a:srgbClr val="9F84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EB81CDE-4C3C-6942-ABCB-38994ECDF0AC}"/>
              </a:ext>
            </a:extLst>
          </p:cNvPr>
          <p:cNvSpPr txBox="1"/>
          <p:nvPr/>
        </p:nvSpPr>
        <p:spPr>
          <a:xfrm>
            <a:off x="1152965" y="1984963"/>
            <a:ext cx="2236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側拉選單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B3ECC7C-BFB3-AD4F-9355-516C5E79AC19}"/>
              </a:ext>
            </a:extLst>
          </p:cNvPr>
          <p:cNvSpPr txBox="1"/>
          <p:nvPr/>
        </p:nvSpPr>
        <p:spPr>
          <a:xfrm>
            <a:off x="2852434" y="2132242"/>
            <a:ext cx="223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solidFill>
                  <a:srgbClr val="9F846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（會員功能）</a:t>
            </a:r>
          </a:p>
        </p:txBody>
      </p:sp>
    </p:spTree>
    <p:extLst>
      <p:ext uri="{BB962C8B-B14F-4D97-AF65-F5344CB8AC3E}">
        <p14:creationId xmlns:p14="http://schemas.microsoft.com/office/powerpoint/2010/main" val="2323569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506</Words>
  <Application>Microsoft Office PowerPoint</Application>
  <PresentationFormat>寬螢幕</PresentationFormat>
  <Paragraphs>142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Hannotate TC</vt:lpstr>
      <vt:lpstr>Microsoft YaHei</vt:lpstr>
      <vt:lpstr>微軟正黑體</vt:lpstr>
      <vt:lpstr>新細明體</vt:lpstr>
      <vt:lpstr>Arial</vt:lpstr>
      <vt:lpstr>Calibri</vt:lpstr>
      <vt:lpstr>Calibri Light</vt:lpstr>
      <vt:lpstr>Office 佈景主題</vt:lpstr>
      <vt:lpstr>第八組-美食地圖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首頁(介紹組員)</dc:title>
  <dc:creator>楊小茜</dc:creator>
  <cp:lastModifiedBy>明志 洪</cp:lastModifiedBy>
  <cp:revision>98</cp:revision>
  <dcterms:created xsi:type="dcterms:W3CDTF">2022-09-01T02:40:22Z</dcterms:created>
  <dcterms:modified xsi:type="dcterms:W3CDTF">2022-11-18T13:09:28Z</dcterms:modified>
</cp:coreProperties>
</file>